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compatMode="1" saveSubsetFonts="1" autoCompressPictures="0">
  <p:sldMasterIdLst>
    <p:sldMasterId id="2147483648" r:id="rId1"/>
  </p:sldMasterIdLst>
  <p:notesMasterIdLst>
    <p:notesMasterId r:id="rId17"/>
  </p:notesMasterIdLst>
  <p:handoutMasterIdLst>
    <p:handoutMasterId r:id="rId18"/>
  </p:handoutMasterIdLst>
  <p:sldIdLst>
    <p:sldId id="256" r:id="rId2"/>
    <p:sldId id="262" r:id="rId3"/>
    <p:sldId id="261" r:id="rId4"/>
    <p:sldId id="270" r:id="rId5"/>
    <p:sldId id="268" r:id="rId6"/>
    <p:sldId id="331" r:id="rId7"/>
    <p:sldId id="332" r:id="rId8"/>
    <p:sldId id="333" r:id="rId9"/>
    <p:sldId id="334" r:id="rId10"/>
    <p:sldId id="335" r:id="rId11"/>
    <p:sldId id="336" r:id="rId12"/>
    <p:sldId id="263" r:id="rId13"/>
    <p:sldId id="330" r:id="rId14"/>
    <p:sldId id="297" r:id="rId15"/>
    <p:sldId id="281" r:id="rId16"/>
  </p:sldIdLst>
  <p:sldSz cx="24387175" cy="13716000"/>
  <p:notesSz cx="6858000" cy="9144000"/>
  <p:defaultTextStyle>
    <a:defPPr>
      <a:defRPr lang="en-US"/>
    </a:defPPr>
    <a:lvl1pPr algn="l" defTabSz="1087438" rtl="0" fontAlgn="base">
      <a:spcBef>
        <a:spcPct val="0"/>
      </a:spcBef>
      <a:spcAft>
        <a:spcPct val="0"/>
      </a:spcAft>
      <a:defRPr sz="4300" kern="1200">
        <a:solidFill>
          <a:schemeClr val="tx1"/>
        </a:solidFill>
        <a:latin typeface="Calibri" charset="0"/>
        <a:ea typeface="ＭＳ Ｐゴシック" charset="-128"/>
        <a:cs typeface="+mn-cs"/>
      </a:defRPr>
    </a:lvl1pPr>
    <a:lvl2pPr marL="1087438" indent="-630238" algn="l" defTabSz="1087438" rtl="0" fontAlgn="base">
      <a:spcBef>
        <a:spcPct val="0"/>
      </a:spcBef>
      <a:spcAft>
        <a:spcPct val="0"/>
      </a:spcAft>
      <a:defRPr sz="4300" kern="1200">
        <a:solidFill>
          <a:schemeClr val="tx1"/>
        </a:solidFill>
        <a:latin typeface="Calibri" charset="0"/>
        <a:ea typeface="ＭＳ Ｐゴシック" charset="-128"/>
        <a:cs typeface="+mn-cs"/>
      </a:defRPr>
    </a:lvl2pPr>
    <a:lvl3pPr marL="2174875" indent="-1260475" algn="l" defTabSz="1087438" rtl="0" fontAlgn="base">
      <a:spcBef>
        <a:spcPct val="0"/>
      </a:spcBef>
      <a:spcAft>
        <a:spcPct val="0"/>
      </a:spcAft>
      <a:defRPr sz="4300" kern="1200">
        <a:solidFill>
          <a:schemeClr val="tx1"/>
        </a:solidFill>
        <a:latin typeface="Calibri" charset="0"/>
        <a:ea typeface="ＭＳ Ｐゴシック" charset="-128"/>
        <a:cs typeface="+mn-cs"/>
      </a:defRPr>
    </a:lvl3pPr>
    <a:lvl4pPr marL="3262313" indent="-1890713" algn="l" defTabSz="1087438" rtl="0" fontAlgn="base">
      <a:spcBef>
        <a:spcPct val="0"/>
      </a:spcBef>
      <a:spcAft>
        <a:spcPct val="0"/>
      </a:spcAft>
      <a:defRPr sz="4300" kern="1200">
        <a:solidFill>
          <a:schemeClr val="tx1"/>
        </a:solidFill>
        <a:latin typeface="Calibri" charset="0"/>
        <a:ea typeface="ＭＳ Ｐゴシック" charset="-128"/>
        <a:cs typeface="+mn-cs"/>
      </a:defRPr>
    </a:lvl4pPr>
    <a:lvl5pPr marL="4349750" indent="-2520950" algn="l" defTabSz="1087438" rtl="0" fontAlgn="base">
      <a:spcBef>
        <a:spcPct val="0"/>
      </a:spcBef>
      <a:spcAft>
        <a:spcPct val="0"/>
      </a:spcAft>
      <a:defRPr sz="4300" kern="1200">
        <a:solidFill>
          <a:schemeClr val="tx1"/>
        </a:solidFill>
        <a:latin typeface="Calibri" charset="0"/>
        <a:ea typeface="ＭＳ Ｐゴシック" charset="-128"/>
        <a:cs typeface="+mn-cs"/>
      </a:defRPr>
    </a:lvl5pPr>
    <a:lvl6pPr marL="2286000" algn="l" defTabSz="914400" rtl="0" eaLnBrk="1" latinLnBrk="0" hangingPunct="1">
      <a:defRPr sz="4300" kern="1200">
        <a:solidFill>
          <a:schemeClr val="tx1"/>
        </a:solidFill>
        <a:latin typeface="Calibri" charset="0"/>
        <a:ea typeface="ＭＳ Ｐゴシック" charset="-128"/>
        <a:cs typeface="+mn-cs"/>
      </a:defRPr>
    </a:lvl6pPr>
    <a:lvl7pPr marL="2743200" algn="l" defTabSz="914400" rtl="0" eaLnBrk="1" latinLnBrk="0" hangingPunct="1">
      <a:defRPr sz="4300" kern="1200">
        <a:solidFill>
          <a:schemeClr val="tx1"/>
        </a:solidFill>
        <a:latin typeface="Calibri" charset="0"/>
        <a:ea typeface="ＭＳ Ｐゴシック" charset="-128"/>
        <a:cs typeface="+mn-cs"/>
      </a:defRPr>
    </a:lvl7pPr>
    <a:lvl8pPr marL="3200400" algn="l" defTabSz="914400" rtl="0" eaLnBrk="1" latinLnBrk="0" hangingPunct="1">
      <a:defRPr sz="4300" kern="1200">
        <a:solidFill>
          <a:schemeClr val="tx1"/>
        </a:solidFill>
        <a:latin typeface="Calibri" charset="0"/>
        <a:ea typeface="ＭＳ Ｐゴシック" charset="-128"/>
        <a:cs typeface="+mn-cs"/>
      </a:defRPr>
    </a:lvl8pPr>
    <a:lvl9pPr marL="3657600" algn="l" defTabSz="914400" rtl="0" eaLnBrk="1" latinLnBrk="0" hangingPunct="1">
      <a:defRPr sz="4300" kern="1200">
        <a:solidFill>
          <a:schemeClr val="tx1"/>
        </a:solidFill>
        <a:latin typeface="Calibri" charset="0"/>
        <a:ea typeface="ＭＳ Ｐゴシック" charset="-128"/>
        <a:cs typeface="+mn-cs"/>
      </a:defRPr>
    </a:lvl9pPr>
  </p:defaultTextStyle>
  <p:extLst>
    <p:ext uri="{EFAFB233-063F-42B5-8137-9DF3F51BA10A}">
      <p15:sldGuideLst xmlns:p15="http://schemas.microsoft.com/office/powerpoint/2012/main" xmlns="">
        <p15:guide id="1" orient="horz">
          <p15:clr>
            <a:srgbClr val="A4A3A4"/>
          </p15:clr>
        </p15:guide>
        <p15:guide id="2" pos="14308">
          <p15:clr>
            <a:srgbClr val="A4A3A4"/>
          </p15:clr>
        </p15:guide>
        <p15:guide id="3" pos="1053">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clrMru>
    <a:srgbClr val="F1B300"/>
    <a:srgbClr val="EDC200"/>
    <a:srgbClr val="FFE791"/>
    <a:srgbClr val="FFCC66"/>
    <a:srgbClr val="E6DC8A"/>
    <a:srgbClr val="E3CB6A"/>
    <a:srgbClr val="F1E36F"/>
    <a:srgbClr val="FFDB2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552"/>
    <p:restoredTop sz="99294" autoAdjust="0"/>
  </p:normalViewPr>
  <p:slideViewPr>
    <p:cSldViewPr snapToGrid="0" snapToObjects="1">
      <p:cViewPr>
        <p:scale>
          <a:sx n="44" d="100"/>
          <a:sy n="44" d="100"/>
        </p:scale>
        <p:origin x="-152" y="272"/>
      </p:cViewPr>
      <p:guideLst>
        <p:guide orient="horz"/>
        <p:guide pos="14308"/>
        <p:guide pos="1053"/>
      </p:guideLst>
    </p:cSldViewPr>
  </p:slideViewPr>
  <p:notesTextViewPr>
    <p:cViewPr>
      <p:scale>
        <a:sx n="100" d="100"/>
        <a:sy n="100" d="100"/>
      </p:scale>
      <p:origin x="0" y="0"/>
    </p:cViewPr>
  </p:notesTextViewPr>
  <p:sorterViewPr>
    <p:cViewPr>
      <p:scale>
        <a:sx n="37" d="100"/>
        <a:sy n="37"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notesMaster" Target="notesMasters/notesMaster1.xml"/><Relationship Id="rId18" Type="http://schemas.openxmlformats.org/officeDocument/2006/relationships/handoutMaster" Target="handoutMasters/handout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SchemeForSuggestions">
  <dgm:title val="Color Scheme for Suggestions"/>
  <dgm:desc val="Color Scheme for Suggestions"/>
  <dgm:catLst>
    <dgm:cat type="Other" pri="2"/>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bg1">
        <a:lumMod val="95000"/>
      </a:schemeClr>
    </dgm:fillClrLst>
    <dgm:linClrLst>
      <a:schemeClr val="bg1">
        <a:lumMod val="95000"/>
      </a:schemeClr>
    </dgm:linClrLst>
    <dgm:effectClrLst/>
    <dgm:txLinClrLst/>
    <dgm:txFillClrLst meth="repeat">
      <a:schemeClr val="tx1">
        <a:lumMod val="75000"/>
        <a:lumOff val="25000"/>
      </a:schemeClr>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E192ECA-6FC9-4C96-A069-D19865C336E0}" type="doc">
      <dgm:prSet loTypeId="urn:microsoft.com/office/officeart/2005/8/layout/list1" loCatId="Inbox" qsTypeId="urn:microsoft.com/office/officeart/2005/8/quickstyle/simple2" qsCatId="simple" csTypeId="urn:microsoft.com/office/officeart/2005/8/colors/colorful1" csCatId="colorful" phldr="1"/>
      <dgm:spPr/>
      <dgm:t>
        <a:bodyPr/>
        <a:lstStyle/>
        <a:p>
          <a:endParaRPr lang="en-US"/>
        </a:p>
      </dgm:t>
    </dgm:pt>
    <dgm:pt modelId="{A1E050AA-1E19-4FF7-8284-E3779ABEE7DF}">
      <dgm:prSet custT="1"/>
      <dgm:spPr/>
      <dgm:t>
        <a:bodyPr/>
        <a:lstStyle/>
        <a:p>
          <a:pPr algn="ctr">
            <a:lnSpc>
              <a:spcPct val="150000"/>
            </a:lnSpc>
          </a:pPr>
          <a:r>
            <a:rPr lang="en-US" sz="3200" b="1" dirty="0"/>
            <a:t>The goal of NSightsWorldwide (NSW) is to provide consumer insights that “jump-start” the market planning process.</a:t>
          </a:r>
        </a:p>
      </dgm:t>
    </dgm:pt>
    <dgm:pt modelId="{6DDA2ADB-B734-4AFA-898B-9A23501B5091}" type="parTrans" cxnId="{2E88C2E7-8D38-4FD4-BAE7-E3012ED3D34A}">
      <dgm:prSet/>
      <dgm:spPr/>
      <dgm:t>
        <a:bodyPr/>
        <a:lstStyle/>
        <a:p>
          <a:endParaRPr lang="en-US" sz="4000"/>
        </a:p>
      </dgm:t>
    </dgm:pt>
    <dgm:pt modelId="{497E8B5A-D103-48C1-899F-A3AF699B5AC4}" type="sibTrans" cxnId="{2E88C2E7-8D38-4FD4-BAE7-E3012ED3D34A}">
      <dgm:prSet/>
      <dgm:spPr/>
      <dgm:t>
        <a:bodyPr/>
        <a:lstStyle/>
        <a:p>
          <a:endParaRPr lang="en-US" sz="4000"/>
        </a:p>
      </dgm:t>
    </dgm:pt>
    <dgm:pt modelId="{BC39C270-CD00-46C0-9029-EBE34DCBF0BA}">
      <dgm:prSet custT="1"/>
      <dgm:spPr/>
      <dgm:t>
        <a:bodyPr/>
        <a:lstStyle/>
        <a:p>
          <a:pPr algn="ctr"/>
          <a:r>
            <a:rPr lang="en-US" sz="3200" b="1" dirty="0"/>
            <a:t>To accomplish this goal we often employ qualitative research:</a:t>
          </a:r>
        </a:p>
      </dgm:t>
    </dgm:pt>
    <dgm:pt modelId="{8D2BF4EB-5B62-4156-AB3A-F0A534603B16}" type="parTrans" cxnId="{8F83FA0B-A56B-4E9F-9AE7-6F907EA196FB}">
      <dgm:prSet/>
      <dgm:spPr/>
      <dgm:t>
        <a:bodyPr/>
        <a:lstStyle/>
        <a:p>
          <a:endParaRPr lang="en-US" sz="4000"/>
        </a:p>
      </dgm:t>
    </dgm:pt>
    <dgm:pt modelId="{C2AA5EFE-67E5-4E14-80F3-0DD9D91C8CEB}" type="sibTrans" cxnId="{8F83FA0B-A56B-4E9F-9AE7-6F907EA196FB}">
      <dgm:prSet/>
      <dgm:spPr/>
      <dgm:t>
        <a:bodyPr/>
        <a:lstStyle/>
        <a:p>
          <a:endParaRPr lang="en-US" sz="4000"/>
        </a:p>
      </dgm:t>
    </dgm:pt>
    <dgm:pt modelId="{8A908B1D-53AC-4CDD-8ACE-7CD7AEFB9A2C}">
      <dgm:prSet custT="1"/>
      <dgm:spPr/>
      <dgm:t>
        <a:bodyPr/>
        <a:lstStyle/>
        <a:p>
          <a:r>
            <a:rPr lang="en-US" sz="3200" dirty="0"/>
            <a:t>Group discussions (both traditional and virtually online)</a:t>
          </a:r>
        </a:p>
      </dgm:t>
    </dgm:pt>
    <dgm:pt modelId="{818A0AF2-94ED-4584-9293-3117B65E472F}" type="parTrans" cxnId="{40F0FC38-A897-468E-8DDC-6D4400B1A079}">
      <dgm:prSet/>
      <dgm:spPr/>
      <dgm:t>
        <a:bodyPr/>
        <a:lstStyle/>
        <a:p>
          <a:endParaRPr lang="en-US" sz="4000"/>
        </a:p>
      </dgm:t>
    </dgm:pt>
    <dgm:pt modelId="{9A2F51CC-4EB5-42C7-8EB4-34FE6BC3EC1B}" type="sibTrans" cxnId="{40F0FC38-A897-468E-8DDC-6D4400B1A079}">
      <dgm:prSet/>
      <dgm:spPr/>
      <dgm:t>
        <a:bodyPr/>
        <a:lstStyle/>
        <a:p>
          <a:endParaRPr lang="en-US" sz="4000"/>
        </a:p>
      </dgm:t>
    </dgm:pt>
    <dgm:pt modelId="{8A2ED60B-16AE-44CF-9F52-450D51B7E5DF}">
      <dgm:prSet custT="1"/>
      <dgm:spPr/>
      <dgm:t>
        <a:bodyPr/>
        <a:lstStyle/>
        <a:p>
          <a:r>
            <a:rPr lang="en-US" sz="3200" dirty="0"/>
            <a:t>“In-depth” interviews</a:t>
          </a:r>
        </a:p>
      </dgm:t>
    </dgm:pt>
    <dgm:pt modelId="{2CB07CE0-399F-4406-86F4-7F2C9A0374E3}" type="parTrans" cxnId="{C20402F9-2AF6-465E-8177-51C2775D4768}">
      <dgm:prSet/>
      <dgm:spPr/>
      <dgm:t>
        <a:bodyPr/>
        <a:lstStyle/>
        <a:p>
          <a:endParaRPr lang="en-US" sz="4000"/>
        </a:p>
      </dgm:t>
    </dgm:pt>
    <dgm:pt modelId="{D285C1C8-FBB6-48F8-A968-49C9FD61FCF0}" type="sibTrans" cxnId="{C20402F9-2AF6-465E-8177-51C2775D4768}">
      <dgm:prSet/>
      <dgm:spPr/>
      <dgm:t>
        <a:bodyPr/>
        <a:lstStyle/>
        <a:p>
          <a:endParaRPr lang="en-US" sz="4000"/>
        </a:p>
      </dgm:t>
    </dgm:pt>
    <dgm:pt modelId="{9163F8E6-658C-41AC-8B61-D7EAECCDA030}">
      <dgm:prSet custT="1"/>
      <dgm:spPr/>
      <dgm:t>
        <a:bodyPr/>
        <a:lstStyle/>
        <a:p>
          <a:r>
            <a:rPr lang="en-US" sz="3200"/>
            <a:t>‘Execute’ think tanks</a:t>
          </a:r>
        </a:p>
      </dgm:t>
    </dgm:pt>
    <dgm:pt modelId="{A76C038E-4D79-41F5-8417-C858CAE8F956}" type="parTrans" cxnId="{AFF8F437-A67B-4B4A-8235-321650AC978E}">
      <dgm:prSet/>
      <dgm:spPr/>
      <dgm:t>
        <a:bodyPr/>
        <a:lstStyle/>
        <a:p>
          <a:endParaRPr lang="en-US" sz="4000"/>
        </a:p>
      </dgm:t>
    </dgm:pt>
    <dgm:pt modelId="{91B565C6-ED5C-4460-9DF9-164AAA035101}" type="sibTrans" cxnId="{AFF8F437-A67B-4B4A-8235-321650AC978E}">
      <dgm:prSet/>
      <dgm:spPr/>
      <dgm:t>
        <a:bodyPr/>
        <a:lstStyle/>
        <a:p>
          <a:endParaRPr lang="en-US" sz="4000"/>
        </a:p>
      </dgm:t>
    </dgm:pt>
    <dgm:pt modelId="{012A9CCB-D9ED-42D7-A3F9-C51A6638B43B}">
      <dgm:prSet custT="1"/>
      <dgm:spPr/>
      <dgm:t>
        <a:bodyPr/>
        <a:lstStyle/>
        <a:p>
          <a:r>
            <a:rPr lang="en-US" sz="3200" dirty="0"/>
            <a:t>Combination quantitative/qualitative efforts</a:t>
          </a:r>
        </a:p>
      </dgm:t>
    </dgm:pt>
    <dgm:pt modelId="{C8B5B2AF-2788-46FF-A188-5D4F242C3FA0}" type="parTrans" cxnId="{CCD0DD09-43AE-4B9D-957D-581FA6D58E98}">
      <dgm:prSet/>
      <dgm:spPr/>
      <dgm:t>
        <a:bodyPr/>
        <a:lstStyle/>
        <a:p>
          <a:endParaRPr lang="en-US" sz="4000"/>
        </a:p>
      </dgm:t>
    </dgm:pt>
    <dgm:pt modelId="{3493B08C-BA3B-45A7-BD95-9D1598E3AC7E}" type="sibTrans" cxnId="{CCD0DD09-43AE-4B9D-957D-581FA6D58E98}">
      <dgm:prSet/>
      <dgm:spPr/>
      <dgm:t>
        <a:bodyPr/>
        <a:lstStyle/>
        <a:p>
          <a:endParaRPr lang="en-US" sz="4000"/>
        </a:p>
      </dgm:t>
    </dgm:pt>
    <dgm:pt modelId="{2863D673-6E8F-450A-BE49-D33004374E1A}">
      <dgm:prSet custT="1"/>
      <dgm:spPr/>
      <dgm:t>
        <a:bodyPr/>
        <a:lstStyle/>
        <a:p>
          <a:pPr algn="ctr">
            <a:lnSpc>
              <a:spcPct val="150000"/>
            </a:lnSpc>
          </a:pPr>
          <a:r>
            <a:rPr lang="en-US" sz="3200" b="1" dirty="0"/>
            <a:t>NSW advocates the use of Emotional and Attitude Research to yield relevant cultural consumer insights.</a:t>
          </a:r>
        </a:p>
      </dgm:t>
    </dgm:pt>
    <dgm:pt modelId="{B382E7BA-4158-41EC-B7E5-D6EAE8E1BBAC}" type="parTrans" cxnId="{2EE2EA7E-73B7-4983-A90A-4CCBF8FE311E}">
      <dgm:prSet/>
      <dgm:spPr/>
      <dgm:t>
        <a:bodyPr/>
        <a:lstStyle/>
        <a:p>
          <a:endParaRPr lang="en-US" sz="4000"/>
        </a:p>
      </dgm:t>
    </dgm:pt>
    <dgm:pt modelId="{6E1EDE5E-B761-43F8-8679-C7860FEB8B04}" type="sibTrans" cxnId="{2EE2EA7E-73B7-4983-A90A-4CCBF8FE311E}">
      <dgm:prSet/>
      <dgm:spPr/>
      <dgm:t>
        <a:bodyPr/>
        <a:lstStyle/>
        <a:p>
          <a:endParaRPr lang="en-US" sz="4000"/>
        </a:p>
      </dgm:t>
    </dgm:pt>
    <dgm:pt modelId="{C3D4F643-C2B6-4F7A-AB19-BBEED27147E5}">
      <dgm:prSet custT="1"/>
      <dgm:spPr/>
      <dgm:t>
        <a:bodyPr/>
        <a:lstStyle/>
        <a:p>
          <a:r>
            <a:rPr lang="en-US" sz="3200" dirty="0"/>
            <a:t>Mini-groups</a:t>
          </a:r>
        </a:p>
      </dgm:t>
    </dgm:pt>
    <dgm:pt modelId="{AB6EE4A8-5C10-436A-9FF6-EF80CF231F1C}" type="parTrans" cxnId="{0F8C1218-6056-42E9-80D6-207D6D5129D9}">
      <dgm:prSet/>
      <dgm:spPr/>
      <dgm:t>
        <a:bodyPr/>
        <a:lstStyle/>
        <a:p>
          <a:endParaRPr lang="en-US"/>
        </a:p>
      </dgm:t>
    </dgm:pt>
    <dgm:pt modelId="{78720F88-2F66-46FD-AAC2-EAEAAA8AE119}" type="sibTrans" cxnId="{0F8C1218-6056-42E9-80D6-207D6D5129D9}">
      <dgm:prSet/>
      <dgm:spPr/>
      <dgm:t>
        <a:bodyPr/>
        <a:lstStyle/>
        <a:p>
          <a:endParaRPr lang="en-US"/>
        </a:p>
      </dgm:t>
    </dgm:pt>
    <dgm:pt modelId="{EEDA9CC5-2B29-4AFB-97DD-69E427382144}" type="pres">
      <dgm:prSet presAssocID="{FE192ECA-6FC9-4C96-A069-D19865C336E0}" presName="linear" presStyleCnt="0">
        <dgm:presLayoutVars>
          <dgm:dir/>
          <dgm:animLvl val="lvl"/>
          <dgm:resizeHandles val="exact"/>
        </dgm:presLayoutVars>
      </dgm:prSet>
      <dgm:spPr/>
      <dgm:t>
        <a:bodyPr/>
        <a:lstStyle/>
        <a:p>
          <a:endParaRPr lang="en-US"/>
        </a:p>
      </dgm:t>
    </dgm:pt>
    <dgm:pt modelId="{03FC9461-7C32-4EE3-9A59-49A1BCFE9423}" type="pres">
      <dgm:prSet presAssocID="{A1E050AA-1E19-4FF7-8284-E3779ABEE7DF}" presName="parentLin" presStyleCnt="0"/>
      <dgm:spPr/>
      <dgm:t>
        <a:bodyPr/>
        <a:lstStyle/>
        <a:p>
          <a:endParaRPr lang="en-US"/>
        </a:p>
      </dgm:t>
    </dgm:pt>
    <dgm:pt modelId="{4A1B1B34-CD02-42F9-955E-E1DCA0D41CD1}" type="pres">
      <dgm:prSet presAssocID="{A1E050AA-1E19-4FF7-8284-E3779ABEE7DF}" presName="parentLeftMargin" presStyleLbl="node1" presStyleIdx="0" presStyleCnt="3"/>
      <dgm:spPr/>
      <dgm:t>
        <a:bodyPr/>
        <a:lstStyle/>
        <a:p>
          <a:endParaRPr lang="en-US"/>
        </a:p>
      </dgm:t>
    </dgm:pt>
    <dgm:pt modelId="{563BB4E5-412D-4533-9C56-12FA70B18579}" type="pres">
      <dgm:prSet presAssocID="{A1E050AA-1E19-4FF7-8284-E3779ABEE7DF}" presName="parentText" presStyleLbl="node1" presStyleIdx="0" presStyleCnt="3" custLinFactX="3197" custLinFactNeighborX="100000" custLinFactNeighborY="7323">
        <dgm:presLayoutVars>
          <dgm:chMax val="0"/>
          <dgm:bulletEnabled val="1"/>
        </dgm:presLayoutVars>
      </dgm:prSet>
      <dgm:spPr/>
      <dgm:t>
        <a:bodyPr/>
        <a:lstStyle/>
        <a:p>
          <a:endParaRPr lang="en-US"/>
        </a:p>
      </dgm:t>
    </dgm:pt>
    <dgm:pt modelId="{964EF0B8-9B00-4AD9-8370-5983D444B40C}" type="pres">
      <dgm:prSet presAssocID="{A1E050AA-1E19-4FF7-8284-E3779ABEE7DF}" presName="negativeSpace" presStyleCnt="0"/>
      <dgm:spPr/>
      <dgm:t>
        <a:bodyPr/>
        <a:lstStyle/>
        <a:p>
          <a:endParaRPr lang="en-US"/>
        </a:p>
      </dgm:t>
    </dgm:pt>
    <dgm:pt modelId="{C2540BD8-CCD6-4713-A1AF-36EA359F26BF}" type="pres">
      <dgm:prSet presAssocID="{A1E050AA-1E19-4FF7-8284-E3779ABEE7DF}" presName="childText" presStyleLbl="conFgAcc1" presStyleIdx="0" presStyleCnt="3">
        <dgm:presLayoutVars>
          <dgm:bulletEnabled val="1"/>
        </dgm:presLayoutVars>
      </dgm:prSet>
      <dgm:spPr/>
      <dgm:t>
        <a:bodyPr/>
        <a:lstStyle/>
        <a:p>
          <a:endParaRPr lang="en-US"/>
        </a:p>
      </dgm:t>
    </dgm:pt>
    <dgm:pt modelId="{5DDC7B33-25F8-4BC5-94DA-6C0F28404816}" type="pres">
      <dgm:prSet presAssocID="{497E8B5A-D103-48C1-899F-A3AF699B5AC4}" presName="spaceBetweenRectangles" presStyleCnt="0"/>
      <dgm:spPr/>
      <dgm:t>
        <a:bodyPr/>
        <a:lstStyle/>
        <a:p>
          <a:endParaRPr lang="en-US"/>
        </a:p>
      </dgm:t>
    </dgm:pt>
    <dgm:pt modelId="{F3BD5661-9729-44B5-801C-DC709C8B74FC}" type="pres">
      <dgm:prSet presAssocID="{BC39C270-CD00-46C0-9029-EBE34DCBF0BA}" presName="parentLin" presStyleCnt="0"/>
      <dgm:spPr/>
      <dgm:t>
        <a:bodyPr/>
        <a:lstStyle/>
        <a:p>
          <a:endParaRPr lang="en-US"/>
        </a:p>
      </dgm:t>
    </dgm:pt>
    <dgm:pt modelId="{2BD99A89-0BC8-40D4-A727-BCC0BD40673B}" type="pres">
      <dgm:prSet presAssocID="{BC39C270-CD00-46C0-9029-EBE34DCBF0BA}" presName="parentLeftMargin" presStyleLbl="node1" presStyleIdx="0" presStyleCnt="3"/>
      <dgm:spPr/>
      <dgm:t>
        <a:bodyPr/>
        <a:lstStyle/>
        <a:p>
          <a:endParaRPr lang="en-US"/>
        </a:p>
      </dgm:t>
    </dgm:pt>
    <dgm:pt modelId="{37DF7010-1952-41C0-AD5A-73C1A2AC5A42}" type="pres">
      <dgm:prSet presAssocID="{BC39C270-CD00-46C0-9029-EBE34DCBF0BA}" presName="parentText" presStyleLbl="node1" presStyleIdx="1" presStyleCnt="3" custLinFactX="3237" custLinFactNeighborX="100000" custLinFactNeighborY="2126">
        <dgm:presLayoutVars>
          <dgm:chMax val="0"/>
          <dgm:bulletEnabled val="1"/>
        </dgm:presLayoutVars>
      </dgm:prSet>
      <dgm:spPr/>
      <dgm:t>
        <a:bodyPr/>
        <a:lstStyle/>
        <a:p>
          <a:endParaRPr lang="en-US"/>
        </a:p>
      </dgm:t>
    </dgm:pt>
    <dgm:pt modelId="{925E2B50-EA8B-4D2A-8A56-7EFFA6AF994E}" type="pres">
      <dgm:prSet presAssocID="{BC39C270-CD00-46C0-9029-EBE34DCBF0BA}" presName="negativeSpace" presStyleCnt="0"/>
      <dgm:spPr/>
      <dgm:t>
        <a:bodyPr/>
        <a:lstStyle/>
        <a:p>
          <a:endParaRPr lang="en-US"/>
        </a:p>
      </dgm:t>
    </dgm:pt>
    <dgm:pt modelId="{CC56D0AC-F076-4A41-82EC-78DF792A24B6}" type="pres">
      <dgm:prSet presAssocID="{BC39C270-CD00-46C0-9029-EBE34DCBF0BA}" presName="childText" presStyleLbl="conFgAcc1" presStyleIdx="1" presStyleCnt="3">
        <dgm:presLayoutVars>
          <dgm:bulletEnabled val="1"/>
        </dgm:presLayoutVars>
      </dgm:prSet>
      <dgm:spPr/>
      <dgm:t>
        <a:bodyPr/>
        <a:lstStyle/>
        <a:p>
          <a:endParaRPr lang="en-US"/>
        </a:p>
      </dgm:t>
    </dgm:pt>
    <dgm:pt modelId="{1BFF5011-E3F5-4170-8597-3488A2674D84}" type="pres">
      <dgm:prSet presAssocID="{C2AA5EFE-67E5-4E14-80F3-0DD9D91C8CEB}" presName="spaceBetweenRectangles" presStyleCnt="0"/>
      <dgm:spPr/>
      <dgm:t>
        <a:bodyPr/>
        <a:lstStyle/>
        <a:p>
          <a:endParaRPr lang="en-US"/>
        </a:p>
      </dgm:t>
    </dgm:pt>
    <dgm:pt modelId="{02989958-C3AC-4259-B6EF-73273A297BE0}" type="pres">
      <dgm:prSet presAssocID="{2863D673-6E8F-450A-BE49-D33004374E1A}" presName="parentLin" presStyleCnt="0"/>
      <dgm:spPr/>
      <dgm:t>
        <a:bodyPr/>
        <a:lstStyle/>
        <a:p>
          <a:endParaRPr lang="en-US"/>
        </a:p>
      </dgm:t>
    </dgm:pt>
    <dgm:pt modelId="{1814E0D3-437F-4D2D-8D09-8B197E882CA1}" type="pres">
      <dgm:prSet presAssocID="{2863D673-6E8F-450A-BE49-D33004374E1A}" presName="parentLeftMargin" presStyleLbl="node1" presStyleIdx="1" presStyleCnt="3"/>
      <dgm:spPr/>
      <dgm:t>
        <a:bodyPr/>
        <a:lstStyle/>
        <a:p>
          <a:endParaRPr lang="en-US"/>
        </a:p>
      </dgm:t>
    </dgm:pt>
    <dgm:pt modelId="{B50BFD1E-C1E8-4267-8BDA-F5F7C062D633}" type="pres">
      <dgm:prSet presAssocID="{2863D673-6E8F-450A-BE49-D33004374E1A}" presName="parentText" presStyleLbl="node1" presStyleIdx="2" presStyleCnt="3" custLinFactX="2626" custLinFactNeighborX="100000">
        <dgm:presLayoutVars>
          <dgm:chMax val="0"/>
          <dgm:bulletEnabled val="1"/>
        </dgm:presLayoutVars>
      </dgm:prSet>
      <dgm:spPr/>
      <dgm:t>
        <a:bodyPr/>
        <a:lstStyle/>
        <a:p>
          <a:endParaRPr lang="en-US"/>
        </a:p>
      </dgm:t>
    </dgm:pt>
    <dgm:pt modelId="{4E9BD4EE-72C4-4D9A-9477-9F4E819DCFEC}" type="pres">
      <dgm:prSet presAssocID="{2863D673-6E8F-450A-BE49-D33004374E1A}" presName="negativeSpace" presStyleCnt="0"/>
      <dgm:spPr/>
      <dgm:t>
        <a:bodyPr/>
        <a:lstStyle/>
        <a:p>
          <a:endParaRPr lang="en-US"/>
        </a:p>
      </dgm:t>
    </dgm:pt>
    <dgm:pt modelId="{690F31FD-A838-4EB5-8FAD-3901F93C69DD}" type="pres">
      <dgm:prSet presAssocID="{2863D673-6E8F-450A-BE49-D33004374E1A}" presName="childText" presStyleLbl="conFgAcc1" presStyleIdx="2" presStyleCnt="3">
        <dgm:presLayoutVars>
          <dgm:bulletEnabled val="1"/>
        </dgm:presLayoutVars>
      </dgm:prSet>
      <dgm:spPr/>
      <dgm:t>
        <a:bodyPr/>
        <a:lstStyle/>
        <a:p>
          <a:endParaRPr lang="en-US"/>
        </a:p>
      </dgm:t>
    </dgm:pt>
  </dgm:ptLst>
  <dgm:cxnLst>
    <dgm:cxn modelId="{40F0FC38-A897-468E-8DDC-6D4400B1A079}" srcId="{BC39C270-CD00-46C0-9029-EBE34DCBF0BA}" destId="{8A908B1D-53AC-4CDD-8ACE-7CD7AEFB9A2C}" srcOrd="0" destOrd="0" parTransId="{818A0AF2-94ED-4584-9293-3117B65E472F}" sibTransId="{9A2F51CC-4EB5-42C7-8EB4-34FE6BC3EC1B}"/>
    <dgm:cxn modelId="{89AD3220-7C63-964D-A8F7-C4DAF6DD8547}" type="presOf" srcId="{2863D673-6E8F-450A-BE49-D33004374E1A}" destId="{1814E0D3-437F-4D2D-8D09-8B197E882CA1}" srcOrd="0" destOrd="0" presId="urn:microsoft.com/office/officeart/2005/8/layout/list1"/>
    <dgm:cxn modelId="{DC577B9E-2249-2D4C-B13C-405D63A589BA}" type="presOf" srcId="{A1E050AA-1E19-4FF7-8284-E3779ABEE7DF}" destId="{563BB4E5-412D-4533-9C56-12FA70B18579}" srcOrd="1" destOrd="0" presId="urn:microsoft.com/office/officeart/2005/8/layout/list1"/>
    <dgm:cxn modelId="{6483477C-157D-0E4D-9350-4E9E27AC8766}" type="presOf" srcId="{2863D673-6E8F-450A-BE49-D33004374E1A}" destId="{B50BFD1E-C1E8-4267-8BDA-F5F7C062D633}" srcOrd="1" destOrd="0" presId="urn:microsoft.com/office/officeart/2005/8/layout/list1"/>
    <dgm:cxn modelId="{86932533-AE00-F44E-B7F3-64F9F2E229E3}" type="presOf" srcId="{A1E050AA-1E19-4FF7-8284-E3779ABEE7DF}" destId="{4A1B1B34-CD02-42F9-955E-E1DCA0D41CD1}" srcOrd="0" destOrd="0" presId="urn:microsoft.com/office/officeart/2005/8/layout/list1"/>
    <dgm:cxn modelId="{8F83FA0B-A56B-4E9F-9AE7-6F907EA196FB}" srcId="{FE192ECA-6FC9-4C96-A069-D19865C336E0}" destId="{BC39C270-CD00-46C0-9029-EBE34DCBF0BA}" srcOrd="1" destOrd="0" parTransId="{8D2BF4EB-5B62-4156-AB3A-F0A534603B16}" sibTransId="{C2AA5EFE-67E5-4E14-80F3-0DD9D91C8CEB}"/>
    <dgm:cxn modelId="{421DCE3E-A42A-6941-BFEA-51B1591947F3}" type="presOf" srcId="{012A9CCB-D9ED-42D7-A3F9-C51A6638B43B}" destId="{CC56D0AC-F076-4A41-82EC-78DF792A24B6}" srcOrd="0" destOrd="4" presId="urn:microsoft.com/office/officeart/2005/8/layout/list1"/>
    <dgm:cxn modelId="{CCD0DD09-43AE-4B9D-957D-581FA6D58E98}" srcId="{BC39C270-CD00-46C0-9029-EBE34DCBF0BA}" destId="{012A9CCB-D9ED-42D7-A3F9-C51A6638B43B}" srcOrd="4" destOrd="0" parTransId="{C8B5B2AF-2788-46FF-A188-5D4F242C3FA0}" sibTransId="{3493B08C-BA3B-45A7-BD95-9D1598E3AC7E}"/>
    <dgm:cxn modelId="{4C636557-6D96-D740-B15D-5B076E5C3C32}" type="presOf" srcId="{BC39C270-CD00-46C0-9029-EBE34DCBF0BA}" destId="{2BD99A89-0BC8-40D4-A727-BCC0BD40673B}" srcOrd="0" destOrd="0" presId="urn:microsoft.com/office/officeart/2005/8/layout/list1"/>
    <dgm:cxn modelId="{AFF8F437-A67B-4B4A-8235-321650AC978E}" srcId="{BC39C270-CD00-46C0-9029-EBE34DCBF0BA}" destId="{9163F8E6-658C-41AC-8B61-D7EAECCDA030}" srcOrd="3" destOrd="0" parTransId="{A76C038E-4D79-41F5-8417-C858CAE8F956}" sibTransId="{91B565C6-ED5C-4460-9DF9-164AAA035101}"/>
    <dgm:cxn modelId="{2E88C2E7-8D38-4FD4-BAE7-E3012ED3D34A}" srcId="{FE192ECA-6FC9-4C96-A069-D19865C336E0}" destId="{A1E050AA-1E19-4FF7-8284-E3779ABEE7DF}" srcOrd="0" destOrd="0" parTransId="{6DDA2ADB-B734-4AFA-898B-9A23501B5091}" sibTransId="{497E8B5A-D103-48C1-899F-A3AF699B5AC4}"/>
    <dgm:cxn modelId="{D0DA93A0-5A14-6F47-9411-27F149B788CE}" type="presOf" srcId="{C3D4F643-C2B6-4F7A-AB19-BBEED27147E5}" destId="{CC56D0AC-F076-4A41-82EC-78DF792A24B6}" srcOrd="0" destOrd="1" presId="urn:microsoft.com/office/officeart/2005/8/layout/list1"/>
    <dgm:cxn modelId="{2EE2EA7E-73B7-4983-A90A-4CCBF8FE311E}" srcId="{FE192ECA-6FC9-4C96-A069-D19865C336E0}" destId="{2863D673-6E8F-450A-BE49-D33004374E1A}" srcOrd="2" destOrd="0" parTransId="{B382E7BA-4158-41EC-B7E5-D6EAE8E1BBAC}" sibTransId="{6E1EDE5E-B761-43F8-8679-C7860FEB8B04}"/>
    <dgm:cxn modelId="{7CE65993-87E7-E642-8CE9-B12B502B8065}" type="presOf" srcId="{8A908B1D-53AC-4CDD-8ACE-7CD7AEFB9A2C}" destId="{CC56D0AC-F076-4A41-82EC-78DF792A24B6}" srcOrd="0" destOrd="0" presId="urn:microsoft.com/office/officeart/2005/8/layout/list1"/>
    <dgm:cxn modelId="{0E637FAD-79EF-3042-B441-414DE22C51C7}" type="presOf" srcId="{9163F8E6-658C-41AC-8B61-D7EAECCDA030}" destId="{CC56D0AC-F076-4A41-82EC-78DF792A24B6}" srcOrd="0" destOrd="3" presId="urn:microsoft.com/office/officeart/2005/8/layout/list1"/>
    <dgm:cxn modelId="{C6F29DC2-49F2-F04F-8191-CF19AD3EF48B}" type="presOf" srcId="{8A2ED60B-16AE-44CF-9F52-450D51B7E5DF}" destId="{CC56D0AC-F076-4A41-82EC-78DF792A24B6}" srcOrd="0" destOrd="2" presId="urn:microsoft.com/office/officeart/2005/8/layout/list1"/>
    <dgm:cxn modelId="{5089229C-CAEB-E049-AC91-A64C5F34292D}" type="presOf" srcId="{FE192ECA-6FC9-4C96-A069-D19865C336E0}" destId="{EEDA9CC5-2B29-4AFB-97DD-69E427382144}" srcOrd="0" destOrd="0" presId="urn:microsoft.com/office/officeart/2005/8/layout/list1"/>
    <dgm:cxn modelId="{2E0B3930-B228-1646-AD48-D3A2FC51D8B8}" type="presOf" srcId="{BC39C270-CD00-46C0-9029-EBE34DCBF0BA}" destId="{37DF7010-1952-41C0-AD5A-73C1A2AC5A42}" srcOrd="1" destOrd="0" presId="urn:microsoft.com/office/officeart/2005/8/layout/list1"/>
    <dgm:cxn modelId="{0F8C1218-6056-42E9-80D6-207D6D5129D9}" srcId="{BC39C270-CD00-46C0-9029-EBE34DCBF0BA}" destId="{C3D4F643-C2B6-4F7A-AB19-BBEED27147E5}" srcOrd="1" destOrd="0" parTransId="{AB6EE4A8-5C10-436A-9FF6-EF80CF231F1C}" sibTransId="{78720F88-2F66-46FD-AAC2-EAEAAA8AE119}"/>
    <dgm:cxn modelId="{C20402F9-2AF6-465E-8177-51C2775D4768}" srcId="{BC39C270-CD00-46C0-9029-EBE34DCBF0BA}" destId="{8A2ED60B-16AE-44CF-9F52-450D51B7E5DF}" srcOrd="2" destOrd="0" parTransId="{2CB07CE0-399F-4406-86F4-7F2C9A0374E3}" sibTransId="{D285C1C8-FBB6-48F8-A968-49C9FD61FCF0}"/>
    <dgm:cxn modelId="{9F85D4B6-90D4-094E-A203-30E4D6D15401}" type="presParOf" srcId="{EEDA9CC5-2B29-4AFB-97DD-69E427382144}" destId="{03FC9461-7C32-4EE3-9A59-49A1BCFE9423}" srcOrd="0" destOrd="0" presId="urn:microsoft.com/office/officeart/2005/8/layout/list1"/>
    <dgm:cxn modelId="{A4F79A81-8FC1-CA47-9656-5F938AAD5AD3}" type="presParOf" srcId="{03FC9461-7C32-4EE3-9A59-49A1BCFE9423}" destId="{4A1B1B34-CD02-42F9-955E-E1DCA0D41CD1}" srcOrd="0" destOrd="0" presId="urn:microsoft.com/office/officeart/2005/8/layout/list1"/>
    <dgm:cxn modelId="{2C14356E-1C12-9C4F-B8C2-7E667BF83EEA}" type="presParOf" srcId="{03FC9461-7C32-4EE3-9A59-49A1BCFE9423}" destId="{563BB4E5-412D-4533-9C56-12FA70B18579}" srcOrd="1" destOrd="0" presId="urn:microsoft.com/office/officeart/2005/8/layout/list1"/>
    <dgm:cxn modelId="{FD6A585B-7C88-914C-BFF5-79E7C4A507F7}" type="presParOf" srcId="{EEDA9CC5-2B29-4AFB-97DD-69E427382144}" destId="{964EF0B8-9B00-4AD9-8370-5983D444B40C}" srcOrd="1" destOrd="0" presId="urn:microsoft.com/office/officeart/2005/8/layout/list1"/>
    <dgm:cxn modelId="{9AD2E6AE-CD2F-AE47-93AE-CC6B8CF968A6}" type="presParOf" srcId="{EEDA9CC5-2B29-4AFB-97DD-69E427382144}" destId="{C2540BD8-CCD6-4713-A1AF-36EA359F26BF}" srcOrd="2" destOrd="0" presId="urn:microsoft.com/office/officeart/2005/8/layout/list1"/>
    <dgm:cxn modelId="{E0A71FC4-E1C7-6F47-BDE0-5030B8314A1A}" type="presParOf" srcId="{EEDA9CC5-2B29-4AFB-97DD-69E427382144}" destId="{5DDC7B33-25F8-4BC5-94DA-6C0F28404816}" srcOrd="3" destOrd="0" presId="urn:microsoft.com/office/officeart/2005/8/layout/list1"/>
    <dgm:cxn modelId="{94AF2531-B3A5-B744-91E2-3C56CDF9D4D4}" type="presParOf" srcId="{EEDA9CC5-2B29-4AFB-97DD-69E427382144}" destId="{F3BD5661-9729-44B5-801C-DC709C8B74FC}" srcOrd="4" destOrd="0" presId="urn:microsoft.com/office/officeart/2005/8/layout/list1"/>
    <dgm:cxn modelId="{2F88149D-3F8E-0141-AFA5-0DA7D8E0C04C}" type="presParOf" srcId="{F3BD5661-9729-44B5-801C-DC709C8B74FC}" destId="{2BD99A89-0BC8-40D4-A727-BCC0BD40673B}" srcOrd="0" destOrd="0" presId="urn:microsoft.com/office/officeart/2005/8/layout/list1"/>
    <dgm:cxn modelId="{36B39CC7-E52F-6549-A604-28819FFFDC15}" type="presParOf" srcId="{F3BD5661-9729-44B5-801C-DC709C8B74FC}" destId="{37DF7010-1952-41C0-AD5A-73C1A2AC5A42}" srcOrd="1" destOrd="0" presId="urn:microsoft.com/office/officeart/2005/8/layout/list1"/>
    <dgm:cxn modelId="{31E80D23-4F5A-EA47-810A-97BFDBBEBE45}" type="presParOf" srcId="{EEDA9CC5-2B29-4AFB-97DD-69E427382144}" destId="{925E2B50-EA8B-4D2A-8A56-7EFFA6AF994E}" srcOrd="5" destOrd="0" presId="urn:microsoft.com/office/officeart/2005/8/layout/list1"/>
    <dgm:cxn modelId="{73926CFE-6D31-9F45-9503-94544A1AADF5}" type="presParOf" srcId="{EEDA9CC5-2B29-4AFB-97DD-69E427382144}" destId="{CC56D0AC-F076-4A41-82EC-78DF792A24B6}" srcOrd="6" destOrd="0" presId="urn:microsoft.com/office/officeart/2005/8/layout/list1"/>
    <dgm:cxn modelId="{EC33D20C-D939-2840-855A-B9AA777A26E8}" type="presParOf" srcId="{EEDA9CC5-2B29-4AFB-97DD-69E427382144}" destId="{1BFF5011-E3F5-4170-8597-3488A2674D84}" srcOrd="7" destOrd="0" presId="urn:microsoft.com/office/officeart/2005/8/layout/list1"/>
    <dgm:cxn modelId="{9295F4DD-E1A6-064A-ADCA-05745A078D71}" type="presParOf" srcId="{EEDA9CC5-2B29-4AFB-97DD-69E427382144}" destId="{02989958-C3AC-4259-B6EF-73273A297BE0}" srcOrd="8" destOrd="0" presId="urn:microsoft.com/office/officeart/2005/8/layout/list1"/>
    <dgm:cxn modelId="{4516CA2F-55E4-0C42-AE7E-060C9ABA7E2A}" type="presParOf" srcId="{02989958-C3AC-4259-B6EF-73273A297BE0}" destId="{1814E0D3-437F-4D2D-8D09-8B197E882CA1}" srcOrd="0" destOrd="0" presId="urn:microsoft.com/office/officeart/2005/8/layout/list1"/>
    <dgm:cxn modelId="{3AD48D73-BF4B-3344-961E-5350F3DEC901}" type="presParOf" srcId="{02989958-C3AC-4259-B6EF-73273A297BE0}" destId="{B50BFD1E-C1E8-4267-8BDA-F5F7C062D633}" srcOrd="1" destOrd="0" presId="urn:microsoft.com/office/officeart/2005/8/layout/list1"/>
    <dgm:cxn modelId="{18B10DFF-E8D3-454E-B5FD-BE50D6238BDD}" type="presParOf" srcId="{EEDA9CC5-2B29-4AFB-97DD-69E427382144}" destId="{4E9BD4EE-72C4-4D9A-9477-9F4E819DCFEC}" srcOrd="9" destOrd="0" presId="urn:microsoft.com/office/officeart/2005/8/layout/list1"/>
    <dgm:cxn modelId="{77F4ECC3-0E6A-0349-A3F4-8489394204E1}" type="presParOf" srcId="{EEDA9CC5-2B29-4AFB-97DD-69E427382144}" destId="{690F31FD-A838-4EB5-8FAD-3901F93C69DD}" srcOrd="10" destOrd="0" presId="urn:microsoft.com/office/officeart/2005/8/layout/list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D4E2219-50AE-4513-8F61-4F9BADC9F42B}" type="doc">
      <dgm:prSet loTypeId="urn:microsoft.com/office/officeart/2005/8/layout/default" loCatId="Inbox" qsTypeId="urn:microsoft.com/office/officeart/2005/8/quickstyle/simple1" qsCatId="simple" csTypeId="urn:microsoft.com/office/officeart/2005/8/colors/ColorSchemeForSuggestions" csCatId="other" phldr="1"/>
      <dgm:spPr/>
      <dgm:t>
        <a:bodyPr/>
        <a:lstStyle/>
        <a:p>
          <a:endParaRPr lang="en-US"/>
        </a:p>
      </dgm:t>
    </dgm:pt>
    <dgm:pt modelId="{0FA387AC-E1AC-44C6-9D8A-12C08472B785}">
      <dgm:prSet/>
      <dgm:spPr/>
      <dgm:t>
        <a:bodyPr/>
        <a:lstStyle/>
        <a:p>
          <a:r>
            <a:rPr lang="en-US" dirty="0"/>
            <a:t>Brands are becoming less credible and losing relevancy.</a:t>
          </a:r>
        </a:p>
      </dgm:t>
    </dgm:pt>
    <dgm:pt modelId="{0F23E71E-856E-40CE-ADDC-58E89715F2A4}" type="parTrans" cxnId="{84F77D5F-D4E7-4010-957F-B8C35FF8DEBD}">
      <dgm:prSet/>
      <dgm:spPr/>
      <dgm:t>
        <a:bodyPr/>
        <a:lstStyle/>
        <a:p>
          <a:endParaRPr lang="en-US"/>
        </a:p>
      </dgm:t>
    </dgm:pt>
    <dgm:pt modelId="{2F038324-5C2B-4574-BF51-5D3DD85973DD}" type="sibTrans" cxnId="{84F77D5F-D4E7-4010-957F-B8C35FF8DEBD}">
      <dgm:prSet/>
      <dgm:spPr/>
      <dgm:t>
        <a:bodyPr/>
        <a:lstStyle/>
        <a:p>
          <a:endParaRPr lang="en-US"/>
        </a:p>
      </dgm:t>
    </dgm:pt>
    <dgm:pt modelId="{C5926CBA-FCAC-4D2A-8A2F-169B1F7F7BF6}">
      <dgm:prSet/>
      <dgm:spPr/>
      <dgm:t>
        <a:bodyPr/>
        <a:lstStyle/>
        <a:p>
          <a:r>
            <a:rPr lang="en-US"/>
            <a:t>As consumers have more choices, little or no differentiation is perceived between brands.</a:t>
          </a:r>
        </a:p>
      </dgm:t>
    </dgm:pt>
    <dgm:pt modelId="{20E8D387-8CAF-4906-8CA4-43278EF1EA34}" type="parTrans" cxnId="{D104B983-71DE-42E9-B7A5-C1D4A9968533}">
      <dgm:prSet/>
      <dgm:spPr/>
      <dgm:t>
        <a:bodyPr/>
        <a:lstStyle/>
        <a:p>
          <a:endParaRPr lang="en-US"/>
        </a:p>
      </dgm:t>
    </dgm:pt>
    <dgm:pt modelId="{FA2D92CE-5568-4B78-BFE2-94AB06A8C083}" type="sibTrans" cxnId="{D104B983-71DE-42E9-B7A5-C1D4A9968533}">
      <dgm:prSet/>
      <dgm:spPr/>
      <dgm:t>
        <a:bodyPr/>
        <a:lstStyle/>
        <a:p>
          <a:endParaRPr lang="en-US"/>
        </a:p>
      </dgm:t>
    </dgm:pt>
    <dgm:pt modelId="{88F206F4-897D-479E-B62F-C033DBECF97A}">
      <dgm:prSet/>
      <dgm:spPr/>
      <dgm:t>
        <a:bodyPr/>
        <a:lstStyle/>
        <a:p>
          <a:r>
            <a:rPr lang="en-US"/>
            <a:t>Consumers no longer think in terms of LOW prices but FAIR prices.</a:t>
          </a:r>
        </a:p>
      </dgm:t>
    </dgm:pt>
    <dgm:pt modelId="{56DC7482-D050-434D-9D4C-B3931E2685D7}" type="parTrans" cxnId="{1AB1C662-7585-4BF5-856C-575AB615123D}">
      <dgm:prSet/>
      <dgm:spPr/>
      <dgm:t>
        <a:bodyPr/>
        <a:lstStyle/>
        <a:p>
          <a:endParaRPr lang="en-US"/>
        </a:p>
      </dgm:t>
    </dgm:pt>
    <dgm:pt modelId="{96004863-150D-402E-A961-E2581825E763}" type="sibTrans" cxnId="{1AB1C662-7585-4BF5-856C-575AB615123D}">
      <dgm:prSet/>
      <dgm:spPr/>
      <dgm:t>
        <a:bodyPr/>
        <a:lstStyle/>
        <a:p>
          <a:endParaRPr lang="en-US"/>
        </a:p>
      </dgm:t>
    </dgm:pt>
    <dgm:pt modelId="{A7A458DB-3142-46FC-9637-36401B2DC908}">
      <dgm:prSet/>
      <dgm:spPr/>
      <dgm:t>
        <a:bodyPr/>
        <a:lstStyle/>
        <a:p>
          <a:r>
            <a:rPr lang="en-US" dirty="0"/>
            <a:t>Consumers seek relevant and needed information in “their own terms.” Meaning, they no longer rely on media and advertising when seeking information.</a:t>
          </a:r>
        </a:p>
      </dgm:t>
    </dgm:pt>
    <dgm:pt modelId="{D22C57CB-6017-450A-8E00-3DD0E1EFD6F4}" type="parTrans" cxnId="{AA021376-5122-40A6-809D-977A0A1A2268}">
      <dgm:prSet/>
      <dgm:spPr/>
      <dgm:t>
        <a:bodyPr/>
        <a:lstStyle/>
        <a:p>
          <a:endParaRPr lang="en-US"/>
        </a:p>
      </dgm:t>
    </dgm:pt>
    <dgm:pt modelId="{176B67DF-D972-4D4F-A8C8-7D27D8824261}" type="sibTrans" cxnId="{AA021376-5122-40A6-809D-977A0A1A2268}">
      <dgm:prSet/>
      <dgm:spPr/>
      <dgm:t>
        <a:bodyPr/>
        <a:lstStyle/>
        <a:p>
          <a:endParaRPr lang="en-US"/>
        </a:p>
      </dgm:t>
    </dgm:pt>
    <dgm:pt modelId="{218DAC52-3DA8-4FCB-9F3E-FB08D857C230}">
      <dgm:prSet/>
      <dgm:spPr/>
      <dgm:t>
        <a:bodyPr/>
        <a:lstStyle/>
        <a:p>
          <a:r>
            <a:rPr lang="en-US"/>
            <a:t>Consumers learn about new brands, products and services through social media, user reviews, and recommendations from family &amp; friends.</a:t>
          </a:r>
        </a:p>
      </dgm:t>
    </dgm:pt>
    <dgm:pt modelId="{BCF53D6E-ED73-45E6-A87B-8D87A999390B}" type="parTrans" cxnId="{36066DBF-C16E-44EE-8A6C-7EC7D3D3B7D1}">
      <dgm:prSet/>
      <dgm:spPr/>
      <dgm:t>
        <a:bodyPr/>
        <a:lstStyle/>
        <a:p>
          <a:endParaRPr lang="en-US"/>
        </a:p>
      </dgm:t>
    </dgm:pt>
    <dgm:pt modelId="{9EAA82E7-25F7-496C-B92F-65D69B8F262F}" type="sibTrans" cxnId="{36066DBF-C16E-44EE-8A6C-7EC7D3D3B7D1}">
      <dgm:prSet/>
      <dgm:spPr/>
      <dgm:t>
        <a:bodyPr/>
        <a:lstStyle/>
        <a:p>
          <a:endParaRPr lang="en-US"/>
        </a:p>
      </dgm:t>
    </dgm:pt>
    <dgm:pt modelId="{918A185C-0998-4D26-8939-A2DF434711FF}">
      <dgm:prSet/>
      <dgm:spPr/>
      <dgm:t>
        <a:bodyPr/>
        <a:lstStyle/>
        <a:p>
          <a:r>
            <a:rPr lang="en-US"/>
            <a:t>The growth in the U.S. Hispanic market has flattened.</a:t>
          </a:r>
        </a:p>
      </dgm:t>
    </dgm:pt>
    <dgm:pt modelId="{1295296B-2AD7-4688-8972-733854E89F06}" type="parTrans" cxnId="{8B317552-4917-43F6-A3B7-12B2755BB488}">
      <dgm:prSet/>
      <dgm:spPr/>
      <dgm:t>
        <a:bodyPr/>
        <a:lstStyle/>
        <a:p>
          <a:endParaRPr lang="en-US"/>
        </a:p>
      </dgm:t>
    </dgm:pt>
    <dgm:pt modelId="{C8D93647-D2D2-4703-A17A-4622B6405349}" type="sibTrans" cxnId="{8B317552-4917-43F6-A3B7-12B2755BB488}">
      <dgm:prSet/>
      <dgm:spPr/>
      <dgm:t>
        <a:bodyPr/>
        <a:lstStyle/>
        <a:p>
          <a:endParaRPr lang="en-US"/>
        </a:p>
      </dgm:t>
    </dgm:pt>
    <dgm:pt modelId="{5E6159E3-0B4B-41C5-AA2E-1F0DA32174BF}" type="pres">
      <dgm:prSet presAssocID="{5D4E2219-50AE-4513-8F61-4F9BADC9F42B}" presName="diagram" presStyleCnt="0">
        <dgm:presLayoutVars>
          <dgm:dir/>
          <dgm:resizeHandles val="exact"/>
        </dgm:presLayoutVars>
      </dgm:prSet>
      <dgm:spPr/>
      <dgm:t>
        <a:bodyPr/>
        <a:lstStyle/>
        <a:p>
          <a:endParaRPr lang="en-US"/>
        </a:p>
      </dgm:t>
    </dgm:pt>
    <dgm:pt modelId="{D196FF88-5267-43E8-843F-B12296238F7B}" type="pres">
      <dgm:prSet presAssocID="{0FA387AC-E1AC-44C6-9D8A-12C08472B785}" presName="node" presStyleLbl="node1" presStyleIdx="0" presStyleCnt="6">
        <dgm:presLayoutVars>
          <dgm:bulletEnabled val="1"/>
        </dgm:presLayoutVars>
      </dgm:prSet>
      <dgm:spPr/>
      <dgm:t>
        <a:bodyPr/>
        <a:lstStyle/>
        <a:p>
          <a:endParaRPr lang="en-US"/>
        </a:p>
      </dgm:t>
    </dgm:pt>
    <dgm:pt modelId="{8CCC4FC7-F814-4861-8882-3B323F6568B2}" type="pres">
      <dgm:prSet presAssocID="{2F038324-5C2B-4574-BF51-5D3DD85973DD}" presName="sibTrans" presStyleCnt="0"/>
      <dgm:spPr/>
    </dgm:pt>
    <dgm:pt modelId="{50044F75-252E-406A-84B4-6198E07FE5D6}" type="pres">
      <dgm:prSet presAssocID="{C5926CBA-FCAC-4D2A-8A2F-169B1F7F7BF6}" presName="node" presStyleLbl="node1" presStyleIdx="1" presStyleCnt="6">
        <dgm:presLayoutVars>
          <dgm:bulletEnabled val="1"/>
        </dgm:presLayoutVars>
      </dgm:prSet>
      <dgm:spPr/>
      <dgm:t>
        <a:bodyPr/>
        <a:lstStyle/>
        <a:p>
          <a:endParaRPr lang="en-US"/>
        </a:p>
      </dgm:t>
    </dgm:pt>
    <dgm:pt modelId="{F4DF7D72-2FE7-4355-A18F-85E52D97D9F3}" type="pres">
      <dgm:prSet presAssocID="{FA2D92CE-5568-4B78-BFE2-94AB06A8C083}" presName="sibTrans" presStyleCnt="0"/>
      <dgm:spPr/>
    </dgm:pt>
    <dgm:pt modelId="{0DA3E137-1786-4924-9E51-8B27321BC97E}" type="pres">
      <dgm:prSet presAssocID="{88F206F4-897D-479E-B62F-C033DBECF97A}" presName="node" presStyleLbl="node1" presStyleIdx="2" presStyleCnt="6">
        <dgm:presLayoutVars>
          <dgm:bulletEnabled val="1"/>
        </dgm:presLayoutVars>
      </dgm:prSet>
      <dgm:spPr/>
      <dgm:t>
        <a:bodyPr/>
        <a:lstStyle/>
        <a:p>
          <a:endParaRPr lang="en-US"/>
        </a:p>
      </dgm:t>
    </dgm:pt>
    <dgm:pt modelId="{0D9D6B8D-D456-4B20-94B1-1964C96457D7}" type="pres">
      <dgm:prSet presAssocID="{96004863-150D-402E-A961-E2581825E763}" presName="sibTrans" presStyleCnt="0"/>
      <dgm:spPr/>
    </dgm:pt>
    <dgm:pt modelId="{713FB1A4-CB61-48A8-80A2-36DF534203BE}" type="pres">
      <dgm:prSet presAssocID="{A7A458DB-3142-46FC-9637-36401B2DC908}" presName="node" presStyleLbl="node1" presStyleIdx="3" presStyleCnt="6">
        <dgm:presLayoutVars>
          <dgm:bulletEnabled val="1"/>
        </dgm:presLayoutVars>
      </dgm:prSet>
      <dgm:spPr/>
      <dgm:t>
        <a:bodyPr/>
        <a:lstStyle/>
        <a:p>
          <a:endParaRPr lang="en-US"/>
        </a:p>
      </dgm:t>
    </dgm:pt>
    <dgm:pt modelId="{1BF60BC6-F822-468D-837D-6B576376E512}" type="pres">
      <dgm:prSet presAssocID="{176B67DF-D972-4D4F-A8C8-7D27D8824261}" presName="sibTrans" presStyleCnt="0"/>
      <dgm:spPr/>
    </dgm:pt>
    <dgm:pt modelId="{DB6A6AFA-7098-44F1-8FF7-17E60D987C12}" type="pres">
      <dgm:prSet presAssocID="{218DAC52-3DA8-4FCB-9F3E-FB08D857C230}" presName="node" presStyleLbl="node1" presStyleIdx="4" presStyleCnt="6">
        <dgm:presLayoutVars>
          <dgm:bulletEnabled val="1"/>
        </dgm:presLayoutVars>
      </dgm:prSet>
      <dgm:spPr/>
      <dgm:t>
        <a:bodyPr/>
        <a:lstStyle/>
        <a:p>
          <a:endParaRPr lang="en-US"/>
        </a:p>
      </dgm:t>
    </dgm:pt>
    <dgm:pt modelId="{CF2DBDB4-B644-4546-AC0E-D5311A63EB7E}" type="pres">
      <dgm:prSet presAssocID="{9EAA82E7-25F7-496C-B92F-65D69B8F262F}" presName="sibTrans" presStyleCnt="0"/>
      <dgm:spPr/>
    </dgm:pt>
    <dgm:pt modelId="{C2E2FD47-761E-450A-999E-BEFD14CDAD35}" type="pres">
      <dgm:prSet presAssocID="{918A185C-0998-4D26-8939-A2DF434711FF}" presName="node" presStyleLbl="node1" presStyleIdx="5" presStyleCnt="6">
        <dgm:presLayoutVars>
          <dgm:bulletEnabled val="1"/>
        </dgm:presLayoutVars>
      </dgm:prSet>
      <dgm:spPr/>
      <dgm:t>
        <a:bodyPr/>
        <a:lstStyle/>
        <a:p>
          <a:endParaRPr lang="en-US"/>
        </a:p>
      </dgm:t>
    </dgm:pt>
  </dgm:ptLst>
  <dgm:cxnLst>
    <dgm:cxn modelId="{2DF5786A-1062-4E49-ACB9-FA99BDF3EC78}" type="presOf" srcId="{A7A458DB-3142-46FC-9637-36401B2DC908}" destId="{713FB1A4-CB61-48A8-80A2-36DF534203BE}" srcOrd="0" destOrd="0" presId="urn:microsoft.com/office/officeart/2005/8/layout/default"/>
    <dgm:cxn modelId="{1AB1C662-7585-4BF5-856C-575AB615123D}" srcId="{5D4E2219-50AE-4513-8F61-4F9BADC9F42B}" destId="{88F206F4-897D-479E-B62F-C033DBECF97A}" srcOrd="2" destOrd="0" parTransId="{56DC7482-D050-434D-9D4C-B3931E2685D7}" sibTransId="{96004863-150D-402E-A961-E2581825E763}"/>
    <dgm:cxn modelId="{97EBCD9A-F728-204B-B338-B86749344588}" type="presOf" srcId="{C5926CBA-FCAC-4D2A-8A2F-169B1F7F7BF6}" destId="{50044F75-252E-406A-84B4-6198E07FE5D6}" srcOrd="0" destOrd="0" presId="urn:microsoft.com/office/officeart/2005/8/layout/default"/>
    <dgm:cxn modelId="{A239683C-32A9-CA48-89E7-6572B4CC482D}" type="presOf" srcId="{5D4E2219-50AE-4513-8F61-4F9BADC9F42B}" destId="{5E6159E3-0B4B-41C5-AA2E-1F0DA32174BF}" srcOrd="0" destOrd="0" presId="urn:microsoft.com/office/officeart/2005/8/layout/default"/>
    <dgm:cxn modelId="{D104B983-71DE-42E9-B7A5-C1D4A9968533}" srcId="{5D4E2219-50AE-4513-8F61-4F9BADC9F42B}" destId="{C5926CBA-FCAC-4D2A-8A2F-169B1F7F7BF6}" srcOrd="1" destOrd="0" parTransId="{20E8D387-8CAF-4906-8CA4-43278EF1EA34}" sibTransId="{FA2D92CE-5568-4B78-BFE2-94AB06A8C083}"/>
    <dgm:cxn modelId="{84F77D5F-D4E7-4010-957F-B8C35FF8DEBD}" srcId="{5D4E2219-50AE-4513-8F61-4F9BADC9F42B}" destId="{0FA387AC-E1AC-44C6-9D8A-12C08472B785}" srcOrd="0" destOrd="0" parTransId="{0F23E71E-856E-40CE-ADDC-58E89715F2A4}" sibTransId="{2F038324-5C2B-4574-BF51-5D3DD85973DD}"/>
    <dgm:cxn modelId="{38A6A359-869A-8A48-A411-8D36E8252155}" type="presOf" srcId="{88F206F4-897D-479E-B62F-C033DBECF97A}" destId="{0DA3E137-1786-4924-9E51-8B27321BC97E}" srcOrd="0" destOrd="0" presId="urn:microsoft.com/office/officeart/2005/8/layout/default"/>
    <dgm:cxn modelId="{D25A651D-F864-6D4F-B1E3-04086AE831AE}" type="presOf" srcId="{0FA387AC-E1AC-44C6-9D8A-12C08472B785}" destId="{D196FF88-5267-43E8-843F-B12296238F7B}" srcOrd="0" destOrd="0" presId="urn:microsoft.com/office/officeart/2005/8/layout/default"/>
    <dgm:cxn modelId="{36066DBF-C16E-44EE-8A6C-7EC7D3D3B7D1}" srcId="{5D4E2219-50AE-4513-8F61-4F9BADC9F42B}" destId="{218DAC52-3DA8-4FCB-9F3E-FB08D857C230}" srcOrd="4" destOrd="0" parTransId="{BCF53D6E-ED73-45E6-A87B-8D87A999390B}" sibTransId="{9EAA82E7-25F7-496C-B92F-65D69B8F262F}"/>
    <dgm:cxn modelId="{7A13EBBD-60EC-EF43-9EAA-F9AFCB519311}" type="presOf" srcId="{218DAC52-3DA8-4FCB-9F3E-FB08D857C230}" destId="{DB6A6AFA-7098-44F1-8FF7-17E60D987C12}" srcOrd="0" destOrd="0" presId="urn:microsoft.com/office/officeart/2005/8/layout/default"/>
    <dgm:cxn modelId="{8B317552-4917-43F6-A3B7-12B2755BB488}" srcId="{5D4E2219-50AE-4513-8F61-4F9BADC9F42B}" destId="{918A185C-0998-4D26-8939-A2DF434711FF}" srcOrd="5" destOrd="0" parTransId="{1295296B-2AD7-4688-8972-733854E89F06}" sibTransId="{C8D93647-D2D2-4703-A17A-4622B6405349}"/>
    <dgm:cxn modelId="{AA021376-5122-40A6-809D-977A0A1A2268}" srcId="{5D4E2219-50AE-4513-8F61-4F9BADC9F42B}" destId="{A7A458DB-3142-46FC-9637-36401B2DC908}" srcOrd="3" destOrd="0" parTransId="{D22C57CB-6017-450A-8E00-3DD0E1EFD6F4}" sibTransId="{176B67DF-D972-4D4F-A8C8-7D27D8824261}"/>
    <dgm:cxn modelId="{B106EDC0-5716-A548-AE52-D1FE3569013A}" type="presOf" srcId="{918A185C-0998-4D26-8939-A2DF434711FF}" destId="{C2E2FD47-761E-450A-999E-BEFD14CDAD35}" srcOrd="0" destOrd="0" presId="urn:microsoft.com/office/officeart/2005/8/layout/default"/>
    <dgm:cxn modelId="{A11CBE60-2069-C542-8684-CB963591D281}" type="presParOf" srcId="{5E6159E3-0B4B-41C5-AA2E-1F0DA32174BF}" destId="{D196FF88-5267-43E8-843F-B12296238F7B}" srcOrd="0" destOrd="0" presId="urn:microsoft.com/office/officeart/2005/8/layout/default"/>
    <dgm:cxn modelId="{75ACA0BE-F83D-444C-88C1-2282DC0675D7}" type="presParOf" srcId="{5E6159E3-0B4B-41C5-AA2E-1F0DA32174BF}" destId="{8CCC4FC7-F814-4861-8882-3B323F6568B2}" srcOrd="1" destOrd="0" presId="urn:microsoft.com/office/officeart/2005/8/layout/default"/>
    <dgm:cxn modelId="{7DC1DA25-DD18-7240-A03F-D44D76905F98}" type="presParOf" srcId="{5E6159E3-0B4B-41C5-AA2E-1F0DA32174BF}" destId="{50044F75-252E-406A-84B4-6198E07FE5D6}" srcOrd="2" destOrd="0" presId="urn:microsoft.com/office/officeart/2005/8/layout/default"/>
    <dgm:cxn modelId="{E2233B21-069E-B34F-B47C-BA3678B4B550}" type="presParOf" srcId="{5E6159E3-0B4B-41C5-AA2E-1F0DA32174BF}" destId="{F4DF7D72-2FE7-4355-A18F-85E52D97D9F3}" srcOrd="3" destOrd="0" presId="urn:microsoft.com/office/officeart/2005/8/layout/default"/>
    <dgm:cxn modelId="{1C353642-82C7-F040-83FF-8A7505828D19}" type="presParOf" srcId="{5E6159E3-0B4B-41C5-AA2E-1F0DA32174BF}" destId="{0DA3E137-1786-4924-9E51-8B27321BC97E}" srcOrd="4" destOrd="0" presId="urn:microsoft.com/office/officeart/2005/8/layout/default"/>
    <dgm:cxn modelId="{043D6D5B-C1FA-5C43-A1AD-650EFC20D8F0}" type="presParOf" srcId="{5E6159E3-0B4B-41C5-AA2E-1F0DA32174BF}" destId="{0D9D6B8D-D456-4B20-94B1-1964C96457D7}" srcOrd="5" destOrd="0" presId="urn:microsoft.com/office/officeart/2005/8/layout/default"/>
    <dgm:cxn modelId="{5D9D3B74-A2F2-D744-A767-32D1C2A0778D}" type="presParOf" srcId="{5E6159E3-0B4B-41C5-AA2E-1F0DA32174BF}" destId="{713FB1A4-CB61-48A8-80A2-36DF534203BE}" srcOrd="6" destOrd="0" presId="urn:microsoft.com/office/officeart/2005/8/layout/default"/>
    <dgm:cxn modelId="{186BCD02-1A9A-CE40-B135-2928F2F5166E}" type="presParOf" srcId="{5E6159E3-0B4B-41C5-AA2E-1F0DA32174BF}" destId="{1BF60BC6-F822-468D-837D-6B576376E512}" srcOrd="7" destOrd="0" presId="urn:microsoft.com/office/officeart/2005/8/layout/default"/>
    <dgm:cxn modelId="{65B2E756-37DF-B946-9F1B-A0FDDDD44C7E}" type="presParOf" srcId="{5E6159E3-0B4B-41C5-AA2E-1F0DA32174BF}" destId="{DB6A6AFA-7098-44F1-8FF7-17E60D987C12}" srcOrd="8" destOrd="0" presId="urn:microsoft.com/office/officeart/2005/8/layout/default"/>
    <dgm:cxn modelId="{7EF4EBD2-A031-5141-BC6B-362084BBBB3C}" type="presParOf" srcId="{5E6159E3-0B4B-41C5-AA2E-1F0DA32174BF}" destId="{CF2DBDB4-B644-4546-AC0E-D5311A63EB7E}" srcOrd="9" destOrd="0" presId="urn:microsoft.com/office/officeart/2005/8/layout/default"/>
    <dgm:cxn modelId="{4F00877C-F1EF-2740-8070-93583CACAAAE}" type="presParOf" srcId="{5E6159E3-0B4B-41C5-AA2E-1F0DA32174BF}" destId="{C2E2FD47-761E-450A-999E-BEFD14CDAD35}" srcOrd="10" destOrd="0" presId="urn:microsoft.com/office/officeart/2005/8/layout/defaul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EDF0A00-6369-4C32-8912-73E02A84CF30}" type="doc">
      <dgm:prSet loTypeId="urn:microsoft.com/office/officeart/2016/7/layout/LinearBlockProcessNumbered" loCatId="process" qsTypeId="urn:microsoft.com/office/officeart/2005/8/quickstyle/simple1" qsCatId="simple" csTypeId="urn:microsoft.com/office/officeart/2005/8/colors/colorful1" csCatId="colorful" phldr="1"/>
      <dgm:spPr/>
      <dgm:t>
        <a:bodyPr/>
        <a:lstStyle/>
        <a:p>
          <a:endParaRPr lang="en-US"/>
        </a:p>
      </dgm:t>
    </dgm:pt>
    <dgm:pt modelId="{34A7AD7C-114E-45D6-963A-FC9F717E3C0C}">
      <dgm:prSet/>
      <dgm:spPr/>
      <dgm:t>
        <a:bodyPr/>
        <a:lstStyle/>
        <a:p>
          <a:r>
            <a:rPr lang="en-US" dirty="0"/>
            <a:t>Humanize brands to build meaningful relationships with consumers</a:t>
          </a:r>
        </a:p>
      </dgm:t>
    </dgm:pt>
    <dgm:pt modelId="{898C2918-6CC8-4D15-A6B6-51E2EC3033B9}" type="parTrans" cxnId="{98F7B37B-9AA2-4873-ADEF-E2DE703A0C9B}">
      <dgm:prSet/>
      <dgm:spPr/>
      <dgm:t>
        <a:bodyPr/>
        <a:lstStyle/>
        <a:p>
          <a:endParaRPr lang="en-US"/>
        </a:p>
      </dgm:t>
    </dgm:pt>
    <dgm:pt modelId="{CD7C46A9-6911-4985-AA4C-2E1D3D645299}" type="sibTrans" cxnId="{98F7B37B-9AA2-4873-ADEF-E2DE703A0C9B}">
      <dgm:prSet phldrT="01" phldr="0"/>
      <dgm:spPr/>
      <dgm:t>
        <a:bodyPr/>
        <a:lstStyle/>
        <a:p>
          <a:r>
            <a:rPr lang="en-US" dirty="0"/>
            <a:t>01</a:t>
          </a:r>
        </a:p>
      </dgm:t>
    </dgm:pt>
    <dgm:pt modelId="{F9535E31-28FA-46FC-A773-42762B97A7EC}">
      <dgm:prSet/>
      <dgm:spPr/>
      <dgm:t>
        <a:bodyPr/>
        <a:lstStyle/>
        <a:p>
          <a:r>
            <a:rPr lang="en-US" dirty="0"/>
            <a:t>Demonstrate the brand’s commitment and contributions to improving the wellbeing and lives of all</a:t>
          </a:r>
        </a:p>
      </dgm:t>
    </dgm:pt>
    <dgm:pt modelId="{04927DE7-3994-459B-A6FF-3AA4FE14D071}" type="parTrans" cxnId="{30A030CC-6C57-4BF3-90A5-B995AC1FA380}">
      <dgm:prSet/>
      <dgm:spPr/>
      <dgm:t>
        <a:bodyPr/>
        <a:lstStyle/>
        <a:p>
          <a:endParaRPr lang="en-US"/>
        </a:p>
      </dgm:t>
    </dgm:pt>
    <dgm:pt modelId="{B3356DD8-7083-4531-B827-93A0D3C8AFF2}" type="sibTrans" cxnId="{30A030CC-6C57-4BF3-90A5-B995AC1FA380}">
      <dgm:prSet phldrT="02" phldr="0"/>
      <dgm:spPr/>
      <dgm:t>
        <a:bodyPr/>
        <a:lstStyle/>
        <a:p>
          <a:r>
            <a:rPr lang="en-US"/>
            <a:t>02</a:t>
          </a:r>
        </a:p>
      </dgm:t>
    </dgm:pt>
    <dgm:pt modelId="{D8B7CEF0-CB0F-4034-9859-12C5E395AA64}">
      <dgm:prSet/>
      <dgm:spPr/>
      <dgm:t>
        <a:bodyPr/>
        <a:lstStyle/>
        <a:p>
          <a:r>
            <a:rPr lang="en-US" dirty="0"/>
            <a:t>Leverage emotional brand attributes to differentiate from the competition</a:t>
          </a:r>
        </a:p>
      </dgm:t>
    </dgm:pt>
    <dgm:pt modelId="{3BC77227-0A93-4CA1-BAC8-0114853E3A1B}" type="parTrans" cxnId="{5C4820EA-7418-4CF7-BAE7-A5D1E1F18842}">
      <dgm:prSet/>
      <dgm:spPr/>
      <dgm:t>
        <a:bodyPr/>
        <a:lstStyle/>
        <a:p>
          <a:endParaRPr lang="en-US"/>
        </a:p>
      </dgm:t>
    </dgm:pt>
    <dgm:pt modelId="{FDF0F882-B30D-44EA-BF12-ACD599419926}" type="sibTrans" cxnId="{5C4820EA-7418-4CF7-BAE7-A5D1E1F18842}">
      <dgm:prSet phldrT="03" phldr="0"/>
      <dgm:spPr/>
      <dgm:t>
        <a:bodyPr/>
        <a:lstStyle/>
        <a:p>
          <a:r>
            <a:rPr lang="en-US"/>
            <a:t>03</a:t>
          </a:r>
          <a:endParaRPr lang="en-US" dirty="0"/>
        </a:p>
      </dgm:t>
    </dgm:pt>
    <dgm:pt modelId="{301A6C06-46DB-4C98-BA5C-1B20DFF0D94D}">
      <dgm:prSet/>
      <dgm:spPr/>
      <dgm:t>
        <a:bodyPr/>
        <a:lstStyle/>
        <a:p>
          <a:r>
            <a:rPr lang="en-US" dirty="0"/>
            <a:t>Emphasize end benefit to consumers over product features, innovations or price/promotions</a:t>
          </a:r>
        </a:p>
      </dgm:t>
    </dgm:pt>
    <dgm:pt modelId="{9825EE90-5D5C-4A48-AC0F-B5196AA8FC96}" type="parTrans" cxnId="{5B15E048-812C-494B-99ED-77F13C5390C3}">
      <dgm:prSet/>
      <dgm:spPr/>
      <dgm:t>
        <a:bodyPr/>
        <a:lstStyle/>
        <a:p>
          <a:endParaRPr lang="en-US"/>
        </a:p>
      </dgm:t>
    </dgm:pt>
    <dgm:pt modelId="{AFC13D13-729F-485D-AA58-B8EF7CB6AE39}" type="sibTrans" cxnId="{5B15E048-812C-494B-99ED-77F13C5390C3}">
      <dgm:prSet phldrT="04" phldr="0"/>
      <dgm:spPr/>
      <dgm:t>
        <a:bodyPr/>
        <a:lstStyle/>
        <a:p>
          <a:r>
            <a:rPr lang="en-US"/>
            <a:t>04</a:t>
          </a:r>
        </a:p>
      </dgm:t>
    </dgm:pt>
    <dgm:pt modelId="{4D007581-5E60-4588-8C03-CB043E7B158D}">
      <dgm:prSet/>
      <dgm:spPr/>
      <dgm:t>
        <a:bodyPr/>
        <a:lstStyle/>
        <a:p>
          <a:r>
            <a:rPr lang="en-US" dirty="0"/>
            <a:t>Create and nurture real conversations between consumers and brands</a:t>
          </a:r>
        </a:p>
      </dgm:t>
    </dgm:pt>
    <dgm:pt modelId="{F2C90262-6776-48E3-AE4F-2F8817F838CA}" type="parTrans" cxnId="{4F05B880-0360-4899-A6E6-3F69DADC8152}">
      <dgm:prSet/>
      <dgm:spPr/>
      <dgm:t>
        <a:bodyPr/>
        <a:lstStyle/>
        <a:p>
          <a:endParaRPr lang="en-US"/>
        </a:p>
      </dgm:t>
    </dgm:pt>
    <dgm:pt modelId="{01F5C369-F477-4C43-88C4-798FC06B4DAC}" type="sibTrans" cxnId="{4F05B880-0360-4899-A6E6-3F69DADC8152}">
      <dgm:prSet phldrT="05" phldr="0"/>
      <dgm:spPr/>
      <dgm:t>
        <a:bodyPr/>
        <a:lstStyle/>
        <a:p>
          <a:r>
            <a:rPr lang="en-US"/>
            <a:t>05</a:t>
          </a:r>
        </a:p>
      </dgm:t>
    </dgm:pt>
    <dgm:pt modelId="{C26A6B2E-4A89-4F94-8579-323555D9262F}">
      <dgm:prSet/>
      <dgm:spPr/>
      <dgm:t>
        <a:bodyPr/>
        <a:lstStyle/>
        <a:p>
          <a:r>
            <a:rPr lang="en-US" dirty="0"/>
            <a:t>Re-invent the media landscape; explore new communication channels as newer digital rends emerge and old ones evolve (i.e. Podcasts, silent videos, email)</a:t>
          </a:r>
        </a:p>
      </dgm:t>
    </dgm:pt>
    <dgm:pt modelId="{2C689ADB-BB30-46F1-AB98-27875A36A84E}" type="parTrans" cxnId="{5F728CB3-90FC-4F04-A53C-9B40E55F30B9}">
      <dgm:prSet/>
      <dgm:spPr/>
      <dgm:t>
        <a:bodyPr/>
        <a:lstStyle/>
        <a:p>
          <a:endParaRPr lang="en-US"/>
        </a:p>
      </dgm:t>
    </dgm:pt>
    <dgm:pt modelId="{ADD9A085-5F29-49C8-B76E-D90D4686CE9F}" type="sibTrans" cxnId="{5F728CB3-90FC-4F04-A53C-9B40E55F30B9}">
      <dgm:prSet phldrT="06" phldr="0"/>
      <dgm:spPr/>
      <dgm:t>
        <a:bodyPr/>
        <a:lstStyle/>
        <a:p>
          <a:r>
            <a:rPr lang="en-US"/>
            <a:t>06</a:t>
          </a:r>
        </a:p>
      </dgm:t>
    </dgm:pt>
    <dgm:pt modelId="{F33C83E2-AAF7-412A-BB54-3B630EAA035B}">
      <dgm:prSet/>
      <dgm:spPr/>
      <dgm:t>
        <a:bodyPr/>
        <a:lstStyle/>
        <a:p>
          <a:r>
            <a:rPr lang="en-US" dirty="0"/>
            <a:t>The role of account planning is evolving a great deal to understand consumer behavior and attitudes online and offline, on-premise and off-premise</a:t>
          </a:r>
        </a:p>
      </dgm:t>
    </dgm:pt>
    <dgm:pt modelId="{47BC3C6F-8BBA-441A-8BCB-2DA96F0C096B}" type="parTrans" cxnId="{87EF6149-D052-44CB-8850-9C411F7C4D1D}">
      <dgm:prSet/>
      <dgm:spPr/>
      <dgm:t>
        <a:bodyPr/>
        <a:lstStyle/>
        <a:p>
          <a:endParaRPr lang="en-US"/>
        </a:p>
      </dgm:t>
    </dgm:pt>
    <dgm:pt modelId="{9701C3FE-C435-4216-87D6-B28BB2F8401D}" type="sibTrans" cxnId="{87EF6149-D052-44CB-8850-9C411F7C4D1D}">
      <dgm:prSet phldrT="07" phldr="0"/>
      <dgm:spPr/>
      <dgm:t>
        <a:bodyPr/>
        <a:lstStyle/>
        <a:p>
          <a:r>
            <a:rPr lang="en-US"/>
            <a:t>07</a:t>
          </a:r>
        </a:p>
      </dgm:t>
    </dgm:pt>
    <dgm:pt modelId="{AE9102FB-02FC-49CC-BB2C-B22BA17DD050}" type="pres">
      <dgm:prSet presAssocID="{0EDF0A00-6369-4C32-8912-73E02A84CF30}" presName="Name0" presStyleCnt="0">
        <dgm:presLayoutVars>
          <dgm:animLvl val="lvl"/>
          <dgm:resizeHandles val="exact"/>
        </dgm:presLayoutVars>
      </dgm:prSet>
      <dgm:spPr/>
      <dgm:t>
        <a:bodyPr/>
        <a:lstStyle/>
        <a:p>
          <a:endParaRPr lang="en-US"/>
        </a:p>
      </dgm:t>
    </dgm:pt>
    <dgm:pt modelId="{C3335B7A-7C43-4542-A727-79BC670166A4}" type="pres">
      <dgm:prSet presAssocID="{34A7AD7C-114E-45D6-963A-FC9F717E3C0C}" presName="compositeNode" presStyleCnt="0">
        <dgm:presLayoutVars>
          <dgm:bulletEnabled val="1"/>
        </dgm:presLayoutVars>
      </dgm:prSet>
      <dgm:spPr/>
    </dgm:pt>
    <dgm:pt modelId="{E970F158-78AC-45F0-B060-9FA453C22ACE}" type="pres">
      <dgm:prSet presAssocID="{34A7AD7C-114E-45D6-963A-FC9F717E3C0C}" presName="bgRect" presStyleLbl="alignNode1" presStyleIdx="0" presStyleCnt="7" custScaleY="164297"/>
      <dgm:spPr/>
      <dgm:t>
        <a:bodyPr/>
        <a:lstStyle/>
        <a:p>
          <a:endParaRPr lang="en-US"/>
        </a:p>
      </dgm:t>
    </dgm:pt>
    <dgm:pt modelId="{1DE0419C-9179-4304-8892-88AB7B294D83}" type="pres">
      <dgm:prSet presAssocID="{CD7C46A9-6911-4985-AA4C-2E1D3D645299}" presName="sibTransNodeRect" presStyleLbl="alignNode1" presStyleIdx="0" presStyleCnt="7">
        <dgm:presLayoutVars>
          <dgm:chMax val="0"/>
          <dgm:bulletEnabled val="1"/>
        </dgm:presLayoutVars>
      </dgm:prSet>
      <dgm:spPr/>
      <dgm:t>
        <a:bodyPr/>
        <a:lstStyle/>
        <a:p>
          <a:endParaRPr lang="en-US"/>
        </a:p>
      </dgm:t>
    </dgm:pt>
    <dgm:pt modelId="{5CEEF03F-4DE5-4A35-A604-A28B2AAFF058}" type="pres">
      <dgm:prSet presAssocID="{34A7AD7C-114E-45D6-963A-FC9F717E3C0C}" presName="nodeRect" presStyleLbl="alignNode1" presStyleIdx="0" presStyleCnt="7">
        <dgm:presLayoutVars>
          <dgm:bulletEnabled val="1"/>
        </dgm:presLayoutVars>
      </dgm:prSet>
      <dgm:spPr/>
      <dgm:t>
        <a:bodyPr/>
        <a:lstStyle/>
        <a:p>
          <a:endParaRPr lang="en-US"/>
        </a:p>
      </dgm:t>
    </dgm:pt>
    <dgm:pt modelId="{8002B650-1F68-457F-AD4E-2A1F111C77D9}" type="pres">
      <dgm:prSet presAssocID="{CD7C46A9-6911-4985-AA4C-2E1D3D645299}" presName="sibTrans" presStyleCnt="0"/>
      <dgm:spPr/>
    </dgm:pt>
    <dgm:pt modelId="{DD64E692-171A-404F-9DE7-D9A449803CBA}" type="pres">
      <dgm:prSet presAssocID="{F9535E31-28FA-46FC-A773-42762B97A7EC}" presName="compositeNode" presStyleCnt="0">
        <dgm:presLayoutVars>
          <dgm:bulletEnabled val="1"/>
        </dgm:presLayoutVars>
      </dgm:prSet>
      <dgm:spPr/>
    </dgm:pt>
    <dgm:pt modelId="{050E12C0-7D20-4B75-8325-1ED584EE024D}" type="pres">
      <dgm:prSet presAssocID="{F9535E31-28FA-46FC-A773-42762B97A7EC}" presName="bgRect" presStyleLbl="alignNode1" presStyleIdx="1" presStyleCnt="7" custScaleY="164297"/>
      <dgm:spPr/>
      <dgm:t>
        <a:bodyPr/>
        <a:lstStyle/>
        <a:p>
          <a:endParaRPr lang="en-US"/>
        </a:p>
      </dgm:t>
    </dgm:pt>
    <dgm:pt modelId="{5100AFC1-305E-4011-9B63-8663B20D8364}" type="pres">
      <dgm:prSet presAssocID="{B3356DD8-7083-4531-B827-93A0D3C8AFF2}" presName="sibTransNodeRect" presStyleLbl="alignNode1" presStyleIdx="1" presStyleCnt="7">
        <dgm:presLayoutVars>
          <dgm:chMax val="0"/>
          <dgm:bulletEnabled val="1"/>
        </dgm:presLayoutVars>
      </dgm:prSet>
      <dgm:spPr/>
      <dgm:t>
        <a:bodyPr/>
        <a:lstStyle/>
        <a:p>
          <a:endParaRPr lang="en-US"/>
        </a:p>
      </dgm:t>
    </dgm:pt>
    <dgm:pt modelId="{7C9E469E-037D-4615-A233-3B98CA293D89}" type="pres">
      <dgm:prSet presAssocID="{F9535E31-28FA-46FC-A773-42762B97A7EC}" presName="nodeRect" presStyleLbl="alignNode1" presStyleIdx="1" presStyleCnt="7">
        <dgm:presLayoutVars>
          <dgm:bulletEnabled val="1"/>
        </dgm:presLayoutVars>
      </dgm:prSet>
      <dgm:spPr/>
      <dgm:t>
        <a:bodyPr/>
        <a:lstStyle/>
        <a:p>
          <a:endParaRPr lang="en-US"/>
        </a:p>
      </dgm:t>
    </dgm:pt>
    <dgm:pt modelId="{788898AC-0AC4-4012-A1B3-C478DBF60978}" type="pres">
      <dgm:prSet presAssocID="{B3356DD8-7083-4531-B827-93A0D3C8AFF2}" presName="sibTrans" presStyleCnt="0"/>
      <dgm:spPr/>
    </dgm:pt>
    <dgm:pt modelId="{42452E85-5126-4E49-9045-1FCD307C43C2}" type="pres">
      <dgm:prSet presAssocID="{D8B7CEF0-CB0F-4034-9859-12C5E395AA64}" presName="compositeNode" presStyleCnt="0">
        <dgm:presLayoutVars>
          <dgm:bulletEnabled val="1"/>
        </dgm:presLayoutVars>
      </dgm:prSet>
      <dgm:spPr/>
    </dgm:pt>
    <dgm:pt modelId="{61418CAA-5B9D-48B1-8681-3403191AAB7B}" type="pres">
      <dgm:prSet presAssocID="{D8B7CEF0-CB0F-4034-9859-12C5E395AA64}" presName="bgRect" presStyleLbl="alignNode1" presStyleIdx="2" presStyleCnt="7" custScaleY="164297"/>
      <dgm:spPr/>
      <dgm:t>
        <a:bodyPr/>
        <a:lstStyle/>
        <a:p>
          <a:endParaRPr lang="en-US"/>
        </a:p>
      </dgm:t>
    </dgm:pt>
    <dgm:pt modelId="{42D72777-F2EE-4FF7-B329-EE186C1D6A2E}" type="pres">
      <dgm:prSet presAssocID="{FDF0F882-B30D-44EA-BF12-ACD599419926}" presName="sibTransNodeRect" presStyleLbl="alignNode1" presStyleIdx="2" presStyleCnt="7">
        <dgm:presLayoutVars>
          <dgm:chMax val="0"/>
          <dgm:bulletEnabled val="1"/>
        </dgm:presLayoutVars>
      </dgm:prSet>
      <dgm:spPr/>
      <dgm:t>
        <a:bodyPr/>
        <a:lstStyle/>
        <a:p>
          <a:endParaRPr lang="en-US"/>
        </a:p>
      </dgm:t>
    </dgm:pt>
    <dgm:pt modelId="{C4814CF2-D0BB-4BFF-BCEF-A014DE7B233B}" type="pres">
      <dgm:prSet presAssocID="{D8B7CEF0-CB0F-4034-9859-12C5E395AA64}" presName="nodeRect" presStyleLbl="alignNode1" presStyleIdx="2" presStyleCnt="7">
        <dgm:presLayoutVars>
          <dgm:bulletEnabled val="1"/>
        </dgm:presLayoutVars>
      </dgm:prSet>
      <dgm:spPr/>
      <dgm:t>
        <a:bodyPr/>
        <a:lstStyle/>
        <a:p>
          <a:endParaRPr lang="en-US"/>
        </a:p>
      </dgm:t>
    </dgm:pt>
    <dgm:pt modelId="{28911182-C2BE-4EC6-8D18-7969EEFB6F63}" type="pres">
      <dgm:prSet presAssocID="{FDF0F882-B30D-44EA-BF12-ACD599419926}" presName="sibTrans" presStyleCnt="0"/>
      <dgm:spPr/>
    </dgm:pt>
    <dgm:pt modelId="{59FCAC6A-E4CC-4B48-953E-CB3978F5BE32}" type="pres">
      <dgm:prSet presAssocID="{301A6C06-46DB-4C98-BA5C-1B20DFF0D94D}" presName="compositeNode" presStyleCnt="0">
        <dgm:presLayoutVars>
          <dgm:bulletEnabled val="1"/>
        </dgm:presLayoutVars>
      </dgm:prSet>
      <dgm:spPr/>
    </dgm:pt>
    <dgm:pt modelId="{824FAF41-462D-4AAF-8EBA-DD0BE0E20DCE}" type="pres">
      <dgm:prSet presAssocID="{301A6C06-46DB-4C98-BA5C-1B20DFF0D94D}" presName="bgRect" presStyleLbl="alignNode1" presStyleIdx="3" presStyleCnt="7" custScaleY="164297"/>
      <dgm:spPr/>
      <dgm:t>
        <a:bodyPr/>
        <a:lstStyle/>
        <a:p>
          <a:endParaRPr lang="en-US"/>
        </a:p>
      </dgm:t>
    </dgm:pt>
    <dgm:pt modelId="{0F7E868B-41B6-4921-B61F-08FF4A7056E4}" type="pres">
      <dgm:prSet presAssocID="{AFC13D13-729F-485D-AA58-B8EF7CB6AE39}" presName="sibTransNodeRect" presStyleLbl="alignNode1" presStyleIdx="3" presStyleCnt="7">
        <dgm:presLayoutVars>
          <dgm:chMax val="0"/>
          <dgm:bulletEnabled val="1"/>
        </dgm:presLayoutVars>
      </dgm:prSet>
      <dgm:spPr/>
      <dgm:t>
        <a:bodyPr/>
        <a:lstStyle/>
        <a:p>
          <a:endParaRPr lang="en-US"/>
        </a:p>
      </dgm:t>
    </dgm:pt>
    <dgm:pt modelId="{B1ABAA4A-4D14-44E2-91BF-95629C413B3A}" type="pres">
      <dgm:prSet presAssocID="{301A6C06-46DB-4C98-BA5C-1B20DFF0D94D}" presName="nodeRect" presStyleLbl="alignNode1" presStyleIdx="3" presStyleCnt="7">
        <dgm:presLayoutVars>
          <dgm:bulletEnabled val="1"/>
        </dgm:presLayoutVars>
      </dgm:prSet>
      <dgm:spPr/>
      <dgm:t>
        <a:bodyPr/>
        <a:lstStyle/>
        <a:p>
          <a:endParaRPr lang="en-US"/>
        </a:p>
      </dgm:t>
    </dgm:pt>
    <dgm:pt modelId="{CB948BA6-EDB4-4308-B8F9-A6520E786197}" type="pres">
      <dgm:prSet presAssocID="{AFC13D13-729F-485D-AA58-B8EF7CB6AE39}" presName="sibTrans" presStyleCnt="0"/>
      <dgm:spPr/>
    </dgm:pt>
    <dgm:pt modelId="{E074012D-C6BD-43FA-BB65-A6CB9380A2F5}" type="pres">
      <dgm:prSet presAssocID="{4D007581-5E60-4588-8C03-CB043E7B158D}" presName="compositeNode" presStyleCnt="0">
        <dgm:presLayoutVars>
          <dgm:bulletEnabled val="1"/>
        </dgm:presLayoutVars>
      </dgm:prSet>
      <dgm:spPr/>
    </dgm:pt>
    <dgm:pt modelId="{EE811744-FE30-4061-9C96-922E01221277}" type="pres">
      <dgm:prSet presAssocID="{4D007581-5E60-4588-8C03-CB043E7B158D}" presName="bgRect" presStyleLbl="alignNode1" presStyleIdx="4" presStyleCnt="7" custScaleY="164297"/>
      <dgm:spPr/>
      <dgm:t>
        <a:bodyPr/>
        <a:lstStyle/>
        <a:p>
          <a:endParaRPr lang="en-US"/>
        </a:p>
      </dgm:t>
    </dgm:pt>
    <dgm:pt modelId="{5CABFDB2-1AEF-46D2-9B4B-8BA8213554EC}" type="pres">
      <dgm:prSet presAssocID="{01F5C369-F477-4C43-88C4-798FC06B4DAC}" presName="sibTransNodeRect" presStyleLbl="alignNode1" presStyleIdx="4" presStyleCnt="7">
        <dgm:presLayoutVars>
          <dgm:chMax val="0"/>
          <dgm:bulletEnabled val="1"/>
        </dgm:presLayoutVars>
      </dgm:prSet>
      <dgm:spPr/>
      <dgm:t>
        <a:bodyPr/>
        <a:lstStyle/>
        <a:p>
          <a:endParaRPr lang="en-US"/>
        </a:p>
      </dgm:t>
    </dgm:pt>
    <dgm:pt modelId="{FC4852C6-D34B-4071-BB97-2AF47A696E30}" type="pres">
      <dgm:prSet presAssocID="{4D007581-5E60-4588-8C03-CB043E7B158D}" presName="nodeRect" presStyleLbl="alignNode1" presStyleIdx="4" presStyleCnt="7">
        <dgm:presLayoutVars>
          <dgm:bulletEnabled val="1"/>
        </dgm:presLayoutVars>
      </dgm:prSet>
      <dgm:spPr/>
      <dgm:t>
        <a:bodyPr/>
        <a:lstStyle/>
        <a:p>
          <a:endParaRPr lang="en-US"/>
        </a:p>
      </dgm:t>
    </dgm:pt>
    <dgm:pt modelId="{3769574A-CB24-4198-9F2B-A78059536672}" type="pres">
      <dgm:prSet presAssocID="{01F5C369-F477-4C43-88C4-798FC06B4DAC}" presName="sibTrans" presStyleCnt="0"/>
      <dgm:spPr/>
    </dgm:pt>
    <dgm:pt modelId="{A12CFA73-9B7F-499E-BF64-0994E426E1E3}" type="pres">
      <dgm:prSet presAssocID="{C26A6B2E-4A89-4F94-8579-323555D9262F}" presName="compositeNode" presStyleCnt="0">
        <dgm:presLayoutVars>
          <dgm:bulletEnabled val="1"/>
        </dgm:presLayoutVars>
      </dgm:prSet>
      <dgm:spPr/>
    </dgm:pt>
    <dgm:pt modelId="{D57F1EC1-7048-4A89-8E88-359193802DCF}" type="pres">
      <dgm:prSet presAssocID="{C26A6B2E-4A89-4F94-8579-323555D9262F}" presName="bgRect" presStyleLbl="alignNode1" presStyleIdx="5" presStyleCnt="7" custScaleY="164024"/>
      <dgm:spPr/>
      <dgm:t>
        <a:bodyPr/>
        <a:lstStyle/>
        <a:p>
          <a:endParaRPr lang="en-US"/>
        </a:p>
      </dgm:t>
    </dgm:pt>
    <dgm:pt modelId="{E09873DA-5A42-4970-B832-4AF689B7C36A}" type="pres">
      <dgm:prSet presAssocID="{ADD9A085-5F29-49C8-B76E-D90D4686CE9F}" presName="sibTransNodeRect" presStyleLbl="alignNode1" presStyleIdx="5" presStyleCnt="7">
        <dgm:presLayoutVars>
          <dgm:chMax val="0"/>
          <dgm:bulletEnabled val="1"/>
        </dgm:presLayoutVars>
      </dgm:prSet>
      <dgm:spPr/>
      <dgm:t>
        <a:bodyPr/>
        <a:lstStyle/>
        <a:p>
          <a:endParaRPr lang="en-US"/>
        </a:p>
      </dgm:t>
    </dgm:pt>
    <dgm:pt modelId="{40545EAF-37B0-4583-9937-6E875D3DC24E}" type="pres">
      <dgm:prSet presAssocID="{C26A6B2E-4A89-4F94-8579-323555D9262F}" presName="nodeRect" presStyleLbl="alignNode1" presStyleIdx="5" presStyleCnt="7">
        <dgm:presLayoutVars>
          <dgm:bulletEnabled val="1"/>
        </dgm:presLayoutVars>
      </dgm:prSet>
      <dgm:spPr/>
      <dgm:t>
        <a:bodyPr/>
        <a:lstStyle/>
        <a:p>
          <a:endParaRPr lang="en-US"/>
        </a:p>
      </dgm:t>
    </dgm:pt>
    <dgm:pt modelId="{595A7D59-9DEB-40A2-A608-11110712DB9F}" type="pres">
      <dgm:prSet presAssocID="{ADD9A085-5F29-49C8-B76E-D90D4686CE9F}" presName="sibTrans" presStyleCnt="0"/>
      <dgm:spPr/>
    </dgm:pt>
    <dgm:pt modelId="{B4AC9003-B246-420A-9F8C-BF8FFBF016FB}" type="pres">
      <dgm:prSet presAssocID="{F33C83E2-AAF7-412A-BB54-3B630EAA035B}" presName="compositeNode" presStyleCnt="0">
        <dgm:presLayoutVars>
          <dgm:bulletEnabled val="1"/>
        </dgm:presLayoutVars>
      </dgm:prSet>
      <dgm:spPr/>
    </dgm:pt>
    <dgm:pt modelId="{E273D97B-F92F-4B94-B9C8-712D30813385}" type="pres">
      <dgm:prSet presAssocID="{F33C83E2-AAF7-412A-BB54-3B630EAA035B}" presName="bgRect" presStyleLbl="alignNode1" presStyleIdx="6" presStyleCnt="7" custScaleY="164297"/>
      <dgm:spPr/>
      <dgm:t>
        <a:bodyPr/>
        <a:lstStyle/>
        <a:p>
          <a:endParaRPr lang="en-US"/>
        </a:p>
      </dgm:t>
    </dgm:pt>
    <dgm:pt modelId="{73F05186-4D0F-454B-B8B6-919A80BDC27D}" type="pres">
      <dgm:prSet presAssocID="{9701C3FE-C435-4216-87D6-B28BB2F8401D}" presName="sibTransNodeRect" presStyleLbl="alignNode1" presStyleIdx="6" presStyleCnt="7">
        <dgm:presLayoutVars>
          <dgm:chMax val="0"/>
          <dgm:bulletEnabled val="1"/>
        </dgm:presLayoutVars>
      </dgm:prSet>
      <dgm:spPr/>
      <dgm:t>
        <a:bodyPr/>
        <a:lstStyle/>
        <a:p>
          <a:endParaRPr lang="en-US"/>
        </a:p>
      </dgm:t>
    </dgm:pt>
    <dgm:pt modelId="{E14507BC-33B0-4E41-BC54-136858BC5D90}" type="pres">
      <dgm:prSet presAssocID="{F33C83E2-AAF7-412A-BB54-3B630EAA035B}" presName="nodeRect" presStyleLbl="alignNode1" presStyleIdx="6" presStyleCnt="7">
        <dgm:presLayoutVars>
          <dgm:bulletEnabled val="1"/>
        </dgm:presLayoutVars>
      </dgm:prSet>
      <dgm:spPr/>
      <dgm:t>
        <a:bodyPr/>
        <a:lstStyle/>
        <a:p>
          <a:endParaRPr lang="en-US"/>
        </a:p>
      </dgm:t>
    </dgm:pt>
  </dgm:ptLst>
  <dgm:cxnLst>
    <dgm:cxn modelId="{0F07087A-25FB-6A48-BEE5-156EA4A0306B}" type="presOf" srcId="{01F5C369-F477-4C43-88C4-798FC06B4DAC}" destId="{5CABFDB2-1AEF-46D2-9B4B-8BA8213554EC}" srcOrd="0" destOrd="0" presId="urn:microsoft.com/office/officeart/2016/7/layout/LinearBlockProcessNumbered"/>
    <dgm:cxn modelId="{D074AE89-3406-2A45-B371-F3969E129D25}" type="presOf" srcId="{301A6C06-46DB-4C98-BA5C-1B20DFF0D94D}" destId="{824FAF41-462D-4AAF-8EBA-DD0BE0E20DCE}" srcOrd="0" destOrd="0" presId="urn:microsoft.com/office/officeart/2016/7/layout/LinearBlockProcessNumbered"/>
    <dgm:cxn modelId="{87EF6149-D052-44CB-8850-9C411F7C4D1D}" srcId="{0EDF0A00-6369-4C32-8912-73E02A84CF30}" destId="{F33C83E2-AAF7-412A-BB54-3B630EAA035B}" srcOrd="6" destOrd="0" parTransId="{47BC3C6F-8BBA-441A-8BCB-2DA96F0C096B}" sibTransId="{9701C3FE-C435-4216-87D6-B28BB2F8401D}"/>
    <dgm:cxn modelId="{8B2CB78C-5814-2648-94C6-5DAA0831C892}" type="presOf" srcId="{9701C3FE-C435-4216-87D6-B28BB2F8401D}" destId="{73F05186-4D0F-454B-B8B6-919A80BDC27D}" srcOrd="0" destOrd="0" presId="urn:microsoft.com/office/officeart/2016/7/layout/LinearBlockProcessNumbered"/>
    <dgm:cxn modelId="{54022C86-B7F0-1040-90C3-32BCD4CFB894}" type="presOf" srcId="{F9535E31-28FA-46FC-A773-42762B97A7EC}" destId="{050E12C0-7D20-4B75-8325-1ED584EE024D}" srcOrd="0" destOrd="0" presId="urn:microsoft.com/office/officeart/2016/7/layout/LinearBlockProcessNumbered"/>
    <dgm:cxn modelId="{6BCD0A11-0C29-7B4A-8B07-6581F2A7949F}" type="presOf" srcId="{ADD9A085-5F29-49C8-B76E-D90D4686CE9F}" destId="{E09873DA-5A42-4970-B832-4AF689B7C36A}" srcOrd="0" destOrd="0" presId="urn:microsoft.com/office/officeart/2016/7/layout/LinearBlockProcessNumbered"/>
    <dgm:cxn modelId="{62DAE900-9E7C-1444-8E76-ECC4FE7C29F0}" type="presOf" srcId="{301A6C06-46DB-4C98-BA5C-1B20DFF0D94D}" destId="{B1ABAA4A-4D14-44E2-91BF-95629C413B3A}" srcOrd="1" destOrd="0" presId="urn:microsoft.com/office/officeart/2016/7/layout/LinearBlockProcessNumbered"/>
    <dgm:cxn modelId="{AA95DA0D-CE41-804C-BED5-5D74E7231C93}" type="presOf" srcId="{34A7AD7C-114E-45D6-963A-FC9F717E3C0C}" destId="{E970F158-78AC-45F0-B060-9FA453C22ACE}" srcOrd="0" destOrd="0" presId="urn:microsoft.com/office/officeart/2016/7/layout/LinearBlockProcessNumbered"/>
    <dgm:cxn modelId="{7BD8FA62-9084-5844-BE5C-4358A81BE353}" type="presOf" srcId="{D8B7CEF0-CB0F-4034-9859-12C5E395AA64}" destId="{61418CAA-5B9D-48B1-8681-3403191AAB7B}" srcOrd="0" destOrd="0" presId="urn:microsoft.com/office/officeart/2016/7/layout/LinearBlockProcessNumbered"/>
    <dgm:cxn modelId="{3267F085-75E2-2249-9B98-C4A232558626}" type="presOf" srcId="{F33C83E2-AAF7-412A-BB54-3B630EAA035B}" destId="{E14507BC-33B0-4E41-BC54-136858BC5D90}" srcOrd="1" destOrd="0" presId="urn:microsoft.com/office/officeart/2016/7/layout/LinearBlockProcessNumbered"/>
    <dgm:cxn modelId="{0A536CF0-C241-9B40-AADE-351EA075BA00}" type="presOf" srcId="{C26A6B2E-4A89-4F94-8579-323555D9262F}" destId="{40545EAF-37B0-4583-9937-6E875D3DC24E}" srcOrd="1" destOrd="0" presId="urn:microsoft.com/office/officeart/2016/7/layout/LinearBlockProcessNumbered"/>
    <dgm:cxn modelId="{C09691AF-46BD-B848-BD06-54A02DB9C18E}" type="presOf" srcId="{CD7C46A9-6911-4985-AA4C-2E1D3D645299}" destId="{1DE0419C-9179-4304-8892-88AB7B294D83}" srcOrd="0" destOrd="0" presId="urn:microsoft.com/office/officeart/2016/7/layout/LinearBlockProcessNumbered"/>
    <dgm:cxn modelId="{3F563DAD-DE49-4A4C-A866-85E2D7DC5110}" type="presOf" srcId="{C26A6B2E-4A89-4F94-8579-323555D9262F}" destId="{D57F1EC1-7048-4A89-8E88-359193802DCF}" srcOrd="0" destOrd="0" presId="urn:microsoft.com/office/officeart/2016/7/layout/LinearBlockProcessNumbered"/>
    <dgm:cxn modelId="{D350FC0A-77A1-124B-B192-71239160BC00}" type="presOf" srcId="{D8B7CEF0-CB0F-4034-9859-12C5E395AA64}" destId="{C4814CF2-D0BB-4BFF-BCEF-A014DE7B233B}" srcOrd="1" destOrd="0" presId="urn:microsoft.com/office/officeart/2016/7/layout/LinearBlockProcessNumbered"/>
    <dgm:cxn modelId="{A53C3C87-C496-9645-8D01-8A599931EAD8}" type="presOf" srcId="{F9535E31-28FA-46FC-A773-42762B97A7EC}" destId="{7C9E469E-037D-4615-A233-3B98CA293D89}" srcOrd="1" destOrd="0" presId="urn:microsoft.com/office/officeart/2016/7/layout/LinearBlockProcessNumbered"/>
    <dgm:cxn modelId="{B2998A08-A13C-E646-BBE4-04539FB2562D}" type="presOf" srcId="{F33C83E2-AAF7-412A-BB54-3B630EAA035B}" destId="{E273D97B-F92F-4B94-B9C8-712D30813385}" srcOrd="0" destOrd="0" presId="urn:microsoft.com/office/officeart/2016/7/layout/LinearBlockProcessNumbered"/>
    <dgm:cxn modelId="{5F728CB3-90FC-4F04-A53C-9B40E55F30B9}" srcId="{0EDF0A00-6369-4C32-8912-73E02A84CF30}" destId="{C26A6B2E-4A89-4F94-8579-323555D9262F}" srcOrd="5" destOrd="0" parTransId="{2C689ADB-BB30-46F1-AB98-27875A36A84E}" sibTransId="{ADD9A085-5F29-49C8-B76E-D90D4686CE9F}"/>
    <dgm:cxn modelId="{98F7B37B-9AA2-4873-ADEF-E2DE703A0C9B}" srcId="{0EDF0A00-6369-4C32-8912-73E02A84CF30}" destId="{34A7AD7C-114E-45D6-963A-FC9F717E3C0C}" srcOrd="0" destOrd="0" parTransId="{898C2918-6CC8-4D15-A6B6-51E2EC3033B9}" sibTransId="{CD7C46A9-6911-4985-AA4C-2E1D3D645299}"/>
    <dgm:cxn modelId="{783A7210-23B4-A549-82FB-6AA0881BE2D3}" type="presOf" srcId="{4D007581-5E60-4588-8C03-CB043E7B158D}" destId="{EE811744-FE30-4061-9C96-922E01221277}" srcOrd="0" destOrd="0" presId="urn:microsoft.com/office/officeart/2016/7/layout/LinearBlockProcessNumbered"/>
    <dgm:cxn modelId="{A7B3007E-5164-004D-8BC6-DC818AE005AC}" type="presOf" srcId="{AFC13D13-729F-485D-AA58-B8EF7CB6AE39}" destId="{0F7E868B-41B6-4921-B61F-08FF4A7056E4}" srcOrd="0" destOrd="0" presId="urn:microsoft.com/office/officeart/2016/7/layout/LinearBlockProcessNumbered"/>
    <dgm:cxn modelId="{34227003-072F-D041-8133-E4A8B56D4851}" type="presOf" srcId="{4D007581-5E60-4588-8C03-CB043E7B158D}" destId="{FC4852C6-D34B-4071-BB97-2AF47A696E30}" srcOrd="1" destOrd="0" presId="urn:microsoft.com/office/officeart/2016/7/layout/LinearBlockProcessNumbered"/>
    <dgm:cxn modelId="{5C4820EA-7418-4CF7-BAE7-A5D1E1F18842}" srcId="{0EDF0A00-6369-4C32-8912-73E02A84CF30}" destId="{D8B7CEF0-CB0F-4034-9859-12C5E395AA64}" srcOrd="2" destOrd="0" parTransId="{3BC77227-0A93-4CA1-BAC8-0114853E3A1B}" sibTransId="{FDF0F882-B30D-44EA-BF12-ACD599419926}"/>
    <dgm:cxn modelId="{63B40F5F-3109-8C47-8C40-2AA6EFAB23D1}" type="presOf" srcId="{B3356DD8-7083-4531-B827-93A0D3C8AFF2}" destId="{5100AFC1-305E-4011-9B63-8663B20D8364}" srcOrd="0" destOrd="0" presId="urn:microsoft.com/office/officeart/2016/7/layout/LinearBlockProcessNumbered"/>
    <dgm:cxn modelId="{5B15E048-812C-494B-99ED-77F13C5390C3}" srcId="{0EDF0A00-6369-4C32-8912-73E02A84CF30}" destId="{301A6C06-46DB-4C98-BA5C-1B20DFF0D94D}" srcOrd="3" destOrd="0" parTransId="{9825EE90-5D5C-4A48-AC0F-B5196AA8FC96}" sibTransId="{AFC13D13-729F-485D-AA58-B8EF7CB6AE39}"/>
    <dgm:cxn modelId="{30A030CC-6C57-4BF3-90A5-B995AC1FA380}" srcId="{0EDF0A00-6369-4C32-8912-73E02A84CF30}" destId="{F9535E31-28FA-46FC-A773-42762B97A7EC}" srcOrd="1" destOrd="0" parTransId="{04927DE7-3994-459B-A6FF-3AA4FE14D071}" sibTransId="{B3356DD8-7083-4531-B827-93A0D3C8AFF2}"/>
    <dgm:cxn modelId="{F060E00B-0BAB-8641-B6CA-AB34DF31F582}" type="presOf" srcId="{FDF0F882-B30D-44EA-BF12-ACD599419926}" destId="{42D72777-F2EE-4FF7-B329-EE186C1D6A2E}" srcOrd="0" destOrd="0" presId="urn:microsoft.com/office/officeart/2016/7/layout/LinearBlockProcessNumbered"/>
    <dgm:cxn modelId="{121A33E7-7F09-A946-9C09-E3CA9C2743BF}" type="presOf" srcId="{0EDF0A00-6369-4C32-8912-73E02A84CF30}" destId="{AE9102FB-02FC-49CC-BB2C-B22BA17DD050}" srcOrd="0" destOrd="0" presId="urn:microsoft.com/office/officeart/2016/7/layout/LinearBlockProcessNumbered"/>
    <dgm:cxn modelId="{4F05B880-0360-4899-A6E6-3F69DADC8152}" srcId="{0EDF0A00-6369-4C32-8912-73E02A84CF30}" destId="{4D007581-5E60-4588-8C03-CB043E7B158D}" srcOrd="4" destOrd="0" parTransId="{F2C90262-6776-48E3-AE4F-2F8817F838CA}" sibTransId="{01F5C369-F477-4C43-88C4-798FC06B4DAC}"/>
    <dgm:cxn modelId="{83523DFD-78B8-F14F-ADEA-B52E37D685D2}" type="presOf" srcId="{34A7AD7C-114E-45D6-963A-FC9F717E3C0C}" destId="{5CEEF03F-4DE5-4A35-A604-A28B2AAFF058}" srcOrd="1" destOrd="0" presId="urn:microsoft.com/office/officeart/2016/7/layout/LinearBlockProcessNumbered"/>
    <dgm:cxn modelId="{521EED9A-D1BF-6A40-B642-745F48215E5A}" type="presParOf" srcId="{AE9102FB-02FC-49CC-BB2C-B22BA17DD050}" destId="{C3335B7A-7C43-4542-A727-79BC670166A4}" srcOrd="0" destOrd="0" presId="urn:microsoft.com/office/officeart/2016/7/layout/LinearBlockProcessNumbered"/>
    <dgm:cxn modelId="{9A5E854F-98C9-914F-AF8F-8D0D2968F053}" type="presParOf" srcId="{C3335B7A-7C43-4542-A727-79BC670166A4}" destId="{E970F158-78AC-45F0-B060-9FA453C22ACE}" srcOrd="0" destOrd="0" presId="urn:microsoft.com/office/officeart/2016/7/layout/LinearBlockProcessNumbered"/>
    <dgm:cxn modelId="{B1FF538C-00E9-ED47-91DA-95A54CB02252}" type="presParOf" srcId="{C3335B7A-7C43-4542-A727-79BC670166A4}" destId="{1DE0419C-9179-4304-8892-88AB7B294D83}" srcOrd="1" destOrd="0" presId="urn:microsoft.com/office/officeart/2016/7/layout/LinearBlockProcessNumbered"/>
    <dgm:cxn modelId="{6150D0EB-4560-0E4A-8386-2A62C0B7F30A}" type="presParOf" srcId="{C3335B7A-7C43-4542-A727-79BC670166A4}" destId="{5CEEF03F-4DE5-4A35-A604-A28B2AAFF058}" srcOrd="2" destOrd="0" presId="urn:microsoft.com/office/officeart/2016/7/layout/LinearBlockProcessNumbered"/>
    <dgm:cxn modelId="{4C1DBBA1-C871-9742-BBAB-8B5786EC1D57}" type="presParOf" srcId="{AE9102FB-02FC-49CC-BB2C-B22BA17DD050}" destId="{8002B650-1F68-457F-AD4E-2A1F111C77D9}" srcOrd="1" destOrd="0" presId="urn:microsoft.com/office/officeart/2016/7/layout/LinearBlockProcessNumbered"/>
    <dgm:cxn modelId="{3ADBEA63-D123-D941-8DCB-BD0C38B0DCF2}" type="presParOf" srcId="{AE9102FB-02FC-49CC-BB2C-B22BA17DD050}" destId="{DD64E692-171A-404F-9DE7-D9A449803CBA}" srcOrd="2" destOrd="0" presId="urn:microsoft.com/office/officeart/2016/7/layout/LinearBlockProcessNumbered"/>
    <dgm:cxn modelId="{26B6890E-355B-C34B-BEF4-16A5C7EA7353}" type="presParOf" srcId="{DD64E692-171A-404F-9DE7-D9A449803CBA}" destId="{050E12C0-7D20-4B75-8325-1ED584EE024D}" srcOrd="0" destOrd="0" presId="urn:microsoft.com/office/officeart/2016/7/layout/LinearBlockProcessNumbered"/>
    <dgm:cxn modelId="{02C2BF00-DC48-5E48-896B-47B59E75E4CD}" type="presParOf" srcId="{DD64E692-171A-404F-9DE7-D9A449803CBA}" destId="{5100AFC1-305E-4011-9B63-8663B20D8364}" srcOrd="1" destOrd="0" presId="urn:microsoft.com/office/officeart/2016/7/layout/LinearBlockProcessNumbered"/>
    <dgm:cxn modelId="{9086E411-4EB2-3D47-B2FD-408EFD34D8AA}" type="presParOf" srcId="{DD64E692-171A-404F-9DE7-D9A449803CBA}" destId="{7C9E469E-037D-4615-A233-3B98CA293D89}" srcOrd="2" destOrd="0" presId="urn:microsoft.com/office/officeart/2016/7/layout/LinearBlockProcessNumbered"/>
    <dgm:cxn modelId="{43557ADB-3B46-E14A-BC0A-60B86C8FB8E2}" type="presParOf" srcId="{AE9102FB-02FC-49CC-BB2C-B22BA17DD050}" destId="{788898AC-0AC4-4012-A1B3-C478DBF60978}" srcOrd="3" destOrd="0" presId="urn:microsoft.com/office/officeart/2016/7/layout/LinearBlockProcessNumbered"/>
    <dgm:cxn modelId="{D5109CE1-9598-A241-9291-DEE420C2383C}" type="presParOf" srcId="{AE9102FB-02FC-49CC-BB2C-B22BA17DD050}" destId="{42452E85-5126-4E49-9045-1FCD307C43C2}" srcOrd="4" destOrd="0" presId="urn:microsoft.com/office/officeart/2016/7/layout/LinearBlockProcessNumbered"/>
    <dgm:cxn modelId="{CF55935E-EA22-224E-A17B-90BB6F0353AD}" type="presParOf" srcId="{42452E85-5126-4E49-9045-1FCD307C43C2}" destId="{61418CAA-5B9D-48B1-8681-3403191AAB7B}" srcOrd="0" destOrd="0" presId="urn:microsoft.com/office/officeart/2016/7/layout/LinearBlockProcessNumbered"/>
    <dgm:cxn modelId="{059C4F01-7E9C-6C4E-8C65-A06541633760}" type="presParOf" srcId="{42452E85-5126-4E49-9045-1FCD307C43C2}" destId="{42D72777-F2EE-4FF7-B329-EE186C1D6A2E}" srcOrd="1" destOrd="0" presId="urn:microsoft.com/office/officeart/2016/7/layout/LinearBlockProcessNumbered"/>
    <dgm:cxn modelId="{FBA200B9-26B1-E143-BB42-4985666C8B1C}" type="presParOf" srcId="{42452E85-5126-4E49-9045-1FCD307C43C2}" destId="{C4814CF2-D0BB-4BFF-BCEF-A014DE7B233B}" srcOrd="2" destOrd="0" presId="urn:microsoft.com/office/officeart/2016/7/layout/LinearBlockProcessNumbered"/>
    <dgm:cxn modelId="{B9D435C4-471E-3B45-ACDB-D7DBC6CFB973}" type="presParOf" srcId="{AE9102FB-02FC-49CC-BB2C-B22BA17DD050}" destId="{28911182-C2BE-4EC6-8D18-7969EEFB6F63}" srcOrd="5" destOrd="0" presId="urn:microsoft.com/office/officeart/2016/7/layout/LinearBlockProcessNumbered"/>
    <dgm:cxn modelId="{E24697EE-DFC4-9944-9C75-4A1619DAC53D}" type="presParOf" srcId="{AE9102FB-02FC-49CC-BB2C-B22BA17DD050}" destId="{59FCAC6A-E4CC-4B48-953E-CB3978F5BE32}" srcOrd="6" destOrd="0" presId="urn:microsoft.com/office/officeart/2016/7/layout/LinearBlockProcessNumbered"/>
    <dgm:cxn modelId="{D15FC47B-88B9-6A4C-A2AB-7F1F4531C41C}" type="presParOf" srcId="{59FCAC6A-E4CC-4B48-953E-CB3978F5BE32}" destId="{824FAF41-462D-4AAF-8EBA-DD0BE0E20DCE}" srcOrd="0" destOrd="0" presId="urn:microsoft.com/office/officeart/2016/7/layout/LinearBlockProcessNumbered"/>
    <dgm:cxn modelId="{E772A1A0-DC19-5D4E-A92B-DE268807E0D6}" type="presParOf" srcId="{59FCAC6A-E4CC-4B48-953E-CB3978F5BE32}" destId="{0F7E868B-41B6-4921-B61F-08FF4A7056E4}" srcOrd="1" destOrd="0" presId="urn:microsoft.com/office/officeart/2016/7/layout/LinearBlockProcessNumbered"/>
    <dgm:cxn modelId="{0293DFCE-A5E6-1A45-B4E2-D378F4EFBB10}" type="presParOf" srcId="{59FCAC6A-E4CC-4B48-953E-CB3978F5BE32}" destId="{B1ABAA4A-4D14-44E2-91BF-95629C413B3A}" srcOrd="2" destOrd="0" presId="urn:microsoft.com/office/officeart/2016/7/layout/LinearBlockProcessNumbered"/>
    <dgm:cxn modelId="{3D14337D-87AC-284C-8F0F-05BF154B1C86}" type="presParOf" srcId="{AE9102FB-02FC-49CC-BB2C-B22BA17DD050}" destId="{CB948BA6-EDB4-4308-B8F9-A6520E786197}" srcOrd="7" destOrd="0" presId="urn:microsoft.com/office/officeart/2016/7/layout/LinearBlockProcessNumbered"/>
    <dgm:cxn modelId="{6C8FC4B9-5328-524A-8620-E455F8F4AA82}" type="presParOf" srcId="{AE9102FB-02FC-49CC-BB2C-B22BA17DD050}" destId="{E074012D-C6BD-43FA-BB65-A6CB9380A2F5}" srcOrd="8" destOrd="0" presId="urn:microsoft.com/office/officeart/2016/7/layout/LinearBlockProcessNumbered"/>
    <dgm:cxn modelId="{7155F8CE-38EB-FF49-AA18-4A29CE683E68}" type="presParOf" srcId="{E074012D-C6BD-43FA-BB65-A6CB9380A2F5}" destId="{EE811744-FE30-4061-9C96-922E01221277}" srcOrd="0" destOrd="0" presId="urn:microsoft.com/office/officeart/2016/7/layout/LinearBlockProcessNumbered"/>
    <dgm:cxn modelId="{8773CC69-0048-3645-BE64-013254A7A21F}" type="presParOf" srcId="{E074012D-C6BD-43FA-BB65-A6CB9380A2F5}" destId="{5CABFDB2-1AEF-46D2-9B4B-8BA8213554EC}" srcOrd="1" destOrd="0" presId="urn:microsoft.com/office/officeart/2016/7/layout/LinearBlockProcessNumbered"/>
    <dgm:cxn modelId="{B67F2640-045B-0647-B053-EFAAB01E0A7F}" type="presParOf" srcId="{E074012D-C6BD-43FA-BB65-A6CB9380A2F5}" destId="{FC4852C6-D34B-4071-BB97-2AF47A696E30}" srcOrd="2" destOrd="0" presId="urn:microsoft.com/office/officeart/2016/7/layout/LinearBlockProcessNumbered"/>
    <dgm:cxn modelId="{8929B987-5336-C349-940A-0D5CD0615A74}" type="presParOf" srcId="{AE9102FB-02FC-49CC-BB2C-B22BA17DD050}" destId="{3769574A-CB24-4198-9F2B-A78059536672}" srcOrd="9" destOrd="0" presId="urn:microsoft.com/office/officeart/2016/7/layout/LinearBlockProcessNumbered"/>
    <dgm:cxn modelId="{58295A2F-7106-DB48-941A-A37C13590BAC}" type="presParOf" srcId="{AE9102FB-02FC-49CC-BB2C-B22BA17DD050}" destId="{A12CFA73-9B7F-499E-BF64-0994E426E1E3}" srcOrd="10" destOrd="0" presId="urn:microsoft.com/office/officeart/2016/7/layout/LinearBlockProcessNumbered"/>
    <dgm:cxn modelId="{05254B9D-2AF6-2E45-B013-E0CE94C52D83}" type="presParOf" srcId="{A12CFA73-9B7F-499E-BF64-0994E426E1E3}" destId="{D57F1EC1-7048-4A89-8E88-359193802DCF}" srcOrd="0" destOrd="0" presId="urn:microsoft.com/office/officeart/2016/7/layout/LinearBlockProcessNumbered"/>
    <dgm:cxn modelId="{8861C91B-62C4-3643-9FAC-E6DD6E672DF8}" type="presParOf" srcId="{A12CFA73-9B7F-499E-BF64-0994E426E1E3}" destId="{E09873DA-5A42-4970-B832-4AF689B7C36A}" srcOrd="1" destOrd="0" presId="urn:microsoft.com/office/officeart/2016/7/layout/LinearBlockProcessNumbered"/>
    <dgm:cxn modelId="{639D59A2-24CB-764F-AC87-6E994381B0B3}" type="presParOf" srcId="{A12CFA73-9B7F-499E-BF64-0994E426E1E3}" destId="{40545EAF-37B0-4583-9937-6E875D3DC24E}" srcOrd="2" destOrd="0" presId="urn:microsoft.com/office/officeart/2016/7/layout/LinearBlockProcessNumbered"/>
    <dgm:cxn modelId="{B6773C2C-0453-134F-98A8-FD98A715BE1B}" type="presParOf" srcId="{AE9102FB-02FC-49CC-BB2C-B22BA17DD050}" destId="{595A7D59-9DEB-40A2-A608-11110712DB9F}" srcOrd="11" destOrd="0" presId="urn:microsoft.com/office/officeart/2016/7/layout/LinearBlockProcessNumbered"/>
    <dgm:cxn modelId="{1A8A77A8-4A4F-C34C-84D6-F163EF888D2F}" type="presParOf" srcId="{AE9102FB-02FC-49CC-BB2C-B22BA17DD050}" destId="{B4AC9003-B246-420A-9F8C-BF8FFBF016FB}" srcOrd="12" destOrd="0" presId="urn:microsoft.com/office/officeart/2016/7/layout/LinearBlockProcessNumbered"/>
    <dgm:cxn modelId="{8312D879-A6BD-DC45-BFDB-F0F2A93FF98D}" type="presParOf" srcId="{B4AC9003-B246-420A-9F8C-BF8FFBF016FB}" destId="{E273D97B-F92F-4B94-B9C8-712D30813385}" srcOrd="0" destOrd="0" presId="urn:microsoft.com/office/officeart/2016/7/layout/LinearBlockProcessNumbered"/>
    <dgm:cxn modelId="{EB885541-1AA3-A64D-915D-CC5E7CF0ACD8}" type="presParOf" srcId="{B4AC9003-B246-420A-9F8C-BF8FFBF016FB}" destId="{73F05186-4D0F-454B-B8B6-919A80BDC27D}" srcOrd="1" destOrd="0" presId="urn:microsoft.com/office/officeart/2016/7/layout/LinearBlockProcessNumbered"/>
    <dgm:cxn modelId="{FDE074A3-150E-7644-B3C3-D15C5EB7384F}" type="presParOf" srcId="{B4AC9003-B246-420A-9F8C-BF8FFBF016FB}" destId="{E14507BC-33B0-4E41-BC54-136858BC5D90}" srcOrd="2" destOrd="0" presId="urn:microsoft.com/office/officeart/2016/7/layout/LinearBlockProcessNumbered"/>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C04E5379-270A-4818-8D3E-AEE872888E5B}" type="doc">
      <dgm:prSet loTypeId="urn:microsoft.com/office/officeart/2005/8/layout/vList2" loCatId="Inbox" qsTypeId="urn:microsoft.com/office/officeart/2005/8/quickstyle/simple1" qsCatId="simple" csTypeId="urn:microsoft.com/office/officeart/2005/8/colors/ColorSchemeForSuggestions" csCatId="other" phldr="1"/>
      <dgm:spPr/>
      <dgm:t>
        <a:bodyPr/>
        <a:lstStyle/>
        <a:p>
          <a:endParaRPr lang="en-US"/>
        </a:p>
      </dgm:t>
    </dgm:pt>
    <dgm:pt modelId="{8CA27190-2352-4E4D-80F0-DB44730E52F9}">
      <dgm:prSet/>
      <dgm:spPr>
        <a:solidFill>
          <a:schemeClr val="accent2"/>
        </a:solidFill>
      </dgm:spPr>
      <dgm:t>
        <a:bodyPr/>
        <a:lstStyle/>
        <a:p>
          <a:r>
            <a:rPr lang="en-US" b="1" u="sng" dirty="0">
              <a:latin typeface="+mj-lt"/>
            </a:rPr>
            <a:t>ADVANTAGES OF NSW</a:t>
          </a:r>
          <a:endParaRPr lang="en-US" b="1" dirty="0">
            <a:latin typeface="+mj-lt"/>
          </a:endParaRPr>
        </a:p>
      </dgm:t>
    </dgm:pt>
    <dgm:pt modelId="{5431CCEA-9BE9-465E-81AB-9E3F665E1766}" type="parTrans" cxnId="{021DFD10-CC09-4455-A108-E49EFEC8612C}">
      <dgm:prSet/>
      <dgm:spPr/>
      <dgm:t>
        <a:bodyPr/>
        <a:lstStyle/>
        <a:p>
          <a:endParaRPr lang="en-US">
            <a:latin typeface="+mj-lt"/>
          </a:endParaRPr>
        </a:p>
      </dgm:t>
    </dgm:pt>
    <dgm:pt modelId="{AD8723A1-F40B-4AD3-B879-F39569F38F64}" type="sibTrans" cxnId="{021DFD10-CC09-4455-A108-E49EFEC8612C}">
      <dgm:prSet/>
      <dgm:spPr/>
      <dgm:t>
        <a:bodyPr/>
        <a:lstStyle/>
        <a:p>
          <a:endParaRPr lang="en-US">
            <a:latin typeface="+mj-lt"/>
          </a:endParaRPr>
        </a:p>
      </dgm:t>
    </dgm:pt>
    <dgm:pt modelId="{EFD01806-9357-4092-9DFD-0F70FE066149}">
      <dgm:prSet/>
      <dgm:spPr/>
      <dgm:t>
        <a:bodyPr/>
        <a:lstStyle/>
        <a:p>
          <a:r>
            <a:rPr lang="en-US" dirty="0">
              <a:latin typeface="+mj-lt"/>
            </a:rPr>
            <a:t>Provides experts in cultural marketing and research</a:t>
          </a:r>
        </a:p>
      </dgm:t>
    </dgm:pt>
    <dgm:pt modelId="{C2AE5EDD-30DF-44EF-A552-866597637DAE}" type="parTrans" cxnId="{0CFC886B-C83B-40A5-9668-907052EA7339}">
      <dgm:prSet/>
      <dgm:spPr/>
      <dgm:t>
        <a:bodyPr/>
        <a:lstStyle/>
        <a:p>
          <a:endParaRPr lang="en-US">
            <a:latin typeface="+mj-lt"/>
          </a:endParaRPr>
        </a:p>
      </dgm:t>
    </dgm:pt>
    <dgm:pt modelId="{EFD50D22-82FD-4662-8267-696DCDD00607}" type="sibTrans" cxnId="{0CFC886B-C83B-40A5-9668-907052EA7339}">
      <dgm:prSet/>
      <dgm:spPr/>
      <dgm:t>
        <a:bodyPr/>
        <a:lstStyle/>
        <a:p>
          <a:endParaRPr lang="en-US">
            <a:latin typeface="+mj-lt"/>
          </a:endParaRPr>
        </a:p>
      </dgm:t>
    </dgm:pt>
    <dgm:pt modelId="{87A82B79-A2B5-46FF-876F-64D07056E51F}">
      <dgm:prSet/>
      <dgm:spPr/>
      <dgm:t>
        <a:bodyPr/>
        <a:lstStyle/>
        <a:p>
          <a:r>
            <a:rPr lang="en-US">
              <a:latin typeface="+mj-lt"/>
            </a:rPr>
            <a:t>Vast experiences in conducting and integrating cultural research</a:t>
          </a:r>
        </a:p>
      </dgm:t>
    </dgm:pt>
    <dgm:pt modelId="{7CBD1B7A-78E2-49D0-BB95-C26A5D6E094C}" type="parTrans" cxnId="{C7ED9846-1566-4C76-B039-C92A0429D16F}">
      <dgm:prSet/>
      <dgm:spPr/>
      <dgm:t>
        <a:bodyPr/>
        <a:lstStyle/>
        <a:p>
          <a:endParaRPr lang="en-US">
            <a:latin typeface="+mj-lt"/>
          </a:endParaRPr>
        </a:p>
      </dgm:t>
    </dgm:pt>
    <dgm:pt modelId="{42CA5118-0C4D-45D2-B63C-D17B35C396A0}" type="sibTrans" cxnId="{C7ED9846-1566-4C76-B039-C92A0429D16F}">
      <dgm:prSet/>
      <dgm:spPr/>
      <dgm:t>
        <a:bodyPr/>
        <a:lstStyle/>
        <a:p>
          <a:endParaRPr lang="en-US">
            <a:latin typeface="+mj-lt"/>
          </a:endParaRPr>
        </a:p>
      </dgm:t>
    </dgm:pt>
    <dgm:pt modelId="{3E0FCCA5-F9B8-4253-B2DA-5BD595586065}">
      <dgm:prSet/>
      <dgm:spPr/>
      <dgm:t>
        <a:bodyPr/>
        <a:lstStyle/>
        <a:p>
          <a:r>
            <a:rPr lang="en-US" dirty="0">
              <a:latin typeface="+mj-lt"/>
            </a:rPr>
            <a:t>Highly experienced in Automotive, Beverage (beer, liquor, soft drinks), Consumer Package Goods, Military Services and Financial categories</a:t>
          </a:r>
        </a:p>
      </dgm:t>
    </dgm:pt>
    <dgm:pt modelId="{175777C3-A1A2-46B3-A3E6-2E388CE2B592}" type="parTrans" cxnId="{C7C4E64D-5110-46E4-98FF-D5B682ECEF83}">
      <dgm:prSet/>
      <dgm:spPr/>
      <dgm:t>
        <a:bodyPr/>
        <a:lstStyle/>
        <a:p>
          <a:endParaRPr lang="en-US">
            <a:latin typeface="+mj-lt"/>
          </a:endParaRPr>
        </a:p>
      </dgm:t>
    </dgm:pt>
    <dgm:pt modelId="{22D4F815-D00C-48AE-8E14-FA9E3C2521CD}" type="sibTrans" cxnId="{C7C4E64D-5110-46E4-98FF-D5B682ECEF83}">
      <dgm:prSet/>
      <dgm:spPr/>
      <dgm:t>
        <a:bodyPr/>
        <a:lstStyle/>
        <a:p>
          <a:endParaRPr lang="en-US">
            <a:latin typeface="+mj-lt"/>
          </a:endParaRPr>
        </a:p>
      </dgm:t>
    </dgm:pt>
    <dgm:pt modelId="{336C722E-C629-4E35-A97B-04A90D4157B4}">
      <dgm:prSet/>
      <dgm:spPr>
        <a:solidFill>
          <a:schemeClr val="accent5"/>
        </a:solidFill>
      </dgm:spPr>
      <dgm:t>
        <a:bodyPr/>
        <a:lstStyle/>
        <a:p>
          <a:r>
            <a:rPr lang="en-US" b="1" u="sng">
              <a:latin typeface="+mj-lt"/>
            </a:rPr>
            <a:t>WHO ARE WE</a:t>
          </a:r>
          <a:endParaRPr lang="en-US">
            <a:latin typeface="+mj-lt"/>
          </a:endParaRPr>
        </a:p>
      </dgm:t>
    </dgm:pt>
    <dgm:pt modelId="{B7D0B5C6-CEC9-4F11-9BA8-8218DD7D6761}" type="parTrans" cxnId="{1919A0BF-FD8D-4A9F-AD26-E8FCAB3EFBF4}">
      <dgm:prSet/>
      <dgm:spPr/>
      <dgm:t>
        <a:bodyPr/>
        <a:lstStyle/>
        <a:p>
          <a:endParaRPr lang="en-US">
            <a:latin typeface="+mj-lt"/>
          </a:endParaRPr>
        </a:p>
      </dgm:t>
    </dgm:pt>
    <dgm:pt modelId="{8A98882B-B0B5-4648-BCEB-0507E3F9F8D5}" type="sibTrans" cxnId="{1919A0BF-FD8D-4A9F-AD26-E8FCAB3EFBF4}">
      <dgm:prSet/>
      <dgm:spPr/>
      <dgm:t>
        <a:bodyPr/>
        <a:lstStyle/>
        <a:p>
          <a:endParaRPr lang="en-US">
            <a:latin typeface="+mj-lt"/>
          </a:endParaRPr>
        </a:p>
      </dgm:t>
    </dgm:pt>
    <dgm:pt modelId="{DE84BD8A-E20F-40B3-842D-19D33AD7833F}">
      <dgm:prSet/>
      <dgm:spPr>
        <a:solidFill>
          <a:schemeClr val="bg2"/>
        </a:solidFill>
      </dgm:spPr>
      <dgm:t>
        <a:bodyPr/>
        <a:lstStyle/>
        <a:p>
          <a:r>
            <a:rPr lang="en-US" dirty="0">
              <a:latin typeface="+mj-lt"/>
            </a:rPr>
            <a:t>NSW ‘gets the job done’ with experienced project directors, moderators and interviewers, analysts, statisticians, and strategists with skills that have been fine-tuned for over 100 years.</a:t>
          </a:r>
        </a:p>
      </dgm:t>
    </dgm:pt>
    <dgm:pt modelId="{7606D1B4-7F0A-4951-A42C-F7A8A4CF5E4B}" type="parTrans" cxnId="{86D5D40A-3DAE-4365-96E1-09D09ED164DF}">
      <dgm:prSet/>
      <dgm:spPr/>
      <dgm:t>
        <a:bodyPr/>
        <a:lstStyle/>
        <a:p>
          <a:endParaRPr lang="en-US">
            <a:latin typeface="+mj-lt"/>
          </a:endParaRPr>
        </a:p>
      </dgm:t>
    </dgm:pt>
    <dgm:pt modelId="{BEF15E04-699C-4376-BD7A-FC97D6BF7BE3}" type="sibTrans" cxnId="{86D5D40A-3DAE-4365-96E1-09D09ED164DF}">
      <dgm:prSet/>
      <dgm:spPr/>
      <dgm:t>
        <a:bodyPr/>
        <a:lstStyle/>
        <a:p>
          <a:endParaRPr lang="en-US">
            <a:latin typeface="+mj-lt"/>
          </a:endParaRPr>
        </a:p>
      </dgm:t>
    </dgm:pt>
    <dgm:pt modelId="{606BD571-FDAE-456F-ACF6-C6929FFF11DF}" type="pres">
      <dgm:prSet presAssocID="{C04E5379-270A-4818-8D3E-AEE872888E5B}" presName="linear" presStyleCnt="0">
        <dgm:presLayoutVars>
          <dgm:animLvl val="lvl"/>
          <dgm:resizeHandles val="exact"/>
        </dgm:presLayoutVars>
      </dgm:prSet>
      <dgm:spPr/>
      <dgm:t>
        <a:bodyPr/>
        <a:lstStyle/>
        <a:p>
          <a:endParaRPr lang="en-US"/>
        </a:p>
      </dgm:t>
    </dgm:pt>
    <dgm:pt modelId="{DFD1A305-68F6-4562-8E16-FA941E72756E}" type="pres">
      <dgm:prSet presAssocID="{8CA27190-2352-4E4D-80F0-DB44730E52F9}" presName="parentText" presStyleLbl="node1" presStyleIdx="0" presStyleCnt="3" custLinFactY="-34529" custLinFactNeighborX="-1102" custLinFactNeighborY="-100000">
        <dgm:presLayoutVars>
          <dgm:chMax val="0"/>
          <dgm:bulletEnabled val="1"/>
        </dgm:presLayoutVars>
      </dgm:prSet>
      <dgm:spPr/>
      <dgm:t>
        <a:bodyPr/>
        <a:lstStyle/>
        <a:p>
          <a:endParaRPr lang="en-US"/>
        </a:p>
      </dgm:t>
    </dgm:pt>
    <dgm:pt modelId="{B54F341B-FC80-4C56-A236-30346A4CF061}" type="pres">
      <dgm:prSet presAssocID="{8CA27190-2352-4E4D-80F0-DB44730E52F9}" presName="childText" presStyleLbl="revTx" presStyleIdx="0" presStyleCnt="1">
        <dgm:presLayoutVars>
          <dgm:bulletEnabled val="1"/>
        </dgm:presLayoutVars>
      </dgm:prSet>
      <dgm:spPr/>
      <dgm:t>
        <a:bodyPr/>
        <a:lstStyle/>
        <a:p>
          <a:endParaRPr lang="en-US"/>
        </a:p>
      </dgm:t>
    </dgm:pt>
    <dgm:pt modelId="{6A47B44E-52E9-49A6-9F3A-9DFCDAE5837D}" type="pres">
      <dgm:prSet presAssocID="{336C722E-C629-4E35-A97B-04A90D4157B4}" presName="parentText" presStyleLbl="node1" presStyleIdx="1" presStyleCnt="3">
        <dgm:presLayoutVars>
          <dgm:chMax val="0"/>
          <dgm:bulletEnabled val="1"/>
        </dgm:presLayoutVars>
      </dgm:prSet>
      <dgm:spPr/>
      <dgm:t>
        <a:bodyPr/>
        <a:lstStyle/>
        <a:p>
          <a:endParaRPr lang="en-US"/>
        </a:p>
      </dgm:t>
    </dgm:pt>
    <dgm:pt modelId="{E332CC59-451D-40A3-99F2-232B5C575868}" type="pres">
      <dgm:prSet presAssocID="{8A98882B-B0B5-4648-BCEB-0507E3F9F8D5}" presName="spacer" presStyleCnt="0"/>
      <dgm:spPr/>
    </dgm:pt>
    <dgm:pt modelId="{5D7DFB90-0B26-4C66-A0E6-F9074A2E4180}" type="pres">
      <dgm:prSet presAssocID="{DE84BD8A-E20F-40B3-842D-19D33AD7833F}" presName="parentText" presStyleLbl="node1" presStyleIdx="2" presStyleCnt="3">
        <dgm:presLayoutVars>
          <dgm:chMax val="0"/>
          <dgm:bulletEnabled val="1"/>
        </dgm:presLayoutVars>
      </dgm:prSet>
      <dgm:spPr/>
      <dgm:t>
        <a:bodyPr/>
        <a:lstStyle/>
        <a:p>
          <a:endParaRPr lang="en-US"/>
        </a:p>
      </dgm:t>
    </dgm:pt>
  </dgm:ptLst>
  <dgm:cxnLst>
    <dgm:cxn modelId="{CE29449B-9332-8A47-88D2-A2F009D4A358}" type="presOf" srcId="{3E0FCCA5-F9B8-4253-B2DA-5BD595586065}" destId="{B54F341B-FC80-4C56-A236-30346A4CF061}" srcOrd="0" destOrd="2" presId="urn:microsoft.com/office/officeart/2005/8/layout/vList2"/>
    <dgm:cxn modelId="{C7C4E64D-5110-46E4-98FF-D5B682ECEF83}" srcId="{8CA27190-2352-4E4D-80F0-DB44730E52F9}" destId="{3E0FCCA5-F9B8-4253-B2DA-5BD595586065}" srcOrd="2" destOrd="0" parTransId="{175777C3-A1A2-46B3-A3E6-2E388CE2B592}" sibTransId="{22D4F815-D00C-48AE-8E14-FA9E3C2521CD}"/>
    <dgm:cxn modelId="{021DFD10-CC09-4455-A108-E49EFEC8612C}" srcId="{C04E5379-270A-4818-8D3E-AEE872888E5B}" destId="{8CA27190-2352-4E4D-80F0-DB44730E52F9}" srcOrd="0" destOrd="0" parTransId="{5431CCEA-9BE9-465E-81AB-9E3F665E1766}" sibTransId="{AD8723A1-F40B-4AD3-B879-F39569F38F64}"/>
    <dgm:cxn modelId="{B232DF02-B933-D949-BEC2-576B62CA1447}" type="presOf" srcId="{C04E5379-270A-4818-8D3E-AEE872888E5B}" destId="{606BD571-FDAE-456F-ACF6-C6929FFF11DF}" srcOrd="0" destOrd="0" presId="urn:microsoft.com/office/officeart/2005/8/layout/vList2"/>
    <dgm:cxn modelId="{4035D6BF-1301-9D4B-B70C-E4BB6C7E9191}" type="presOf" srcId="{8CA27190-2352-4E4D-80F0-DB44730E52F9}" destId="{DFD1A305-68F6-4562-8E16-FA941E72756E}" srcOrd="0" destOrd="0" presId="urn:microsoft.com/office/officeart/2005/8/layout/vList2"/>
    <dgm:cxn modelId="{5F7B4095-6741-6145-8080-22CD525CF498}" type="presOf" srcId="{87A82B79-A2B5-46FF-876F-64D07056E51F}" destId="{B54F341B-FC80-4C56-A236-30346A4CF061}" srcOrd="0" destOrd="1" presId="urn:microsoft.com/office/officeart/2005/8/layout/vList2"/>
    <dgm:cxn modelId="{C7ED9846-1566-4C76-B039-C92A0429D16F}" srcId="{8CA27190-2352-4E4D-80F0-DB44730E52F9}" destId="{87A82B79-A2B5-46FF-876F-64D07056E51F}" srcOrd="1" destOrd="0" parTransId="{7CBD1B7A-78E2-49D0-BB95-C26A5D6E094C}" sibTransId="{42CA5118-0C4D-45D2-B63C-D17B35C396A0}"/>
    <dgm:cxn modelId="{0CFC886B-C83B-40A5-9668-907052EA7339}" srcId="{8CA27190-2352-4E4D-80F0-DB44730E52F9}" destId="{EFD01806-9357-4092-9DFD-0F70FE066149}" srcOrd="0" destOrd="0" parTransId="{C2AE5EDD-30DF-44EF-A552-866597637DAE}" sibTransId="{EFD50D22-82FD-4662-8267-696DCDD00607}"/>
    <dgm:cxn modelId="{23626925-4899-3846-A440-E995D551D899}" type="presOf" srcId="{336C722E-C629-4E35-A97B-04A90D4157B4}" destId="{6A47B44E-52E9-49A6-9F3A-9DFCDAE5837D}" srcOrd="0" destOrd="0" presId="urn:microsoft.com/office/officeart/2005/8/layout/vList2"/>
    <dgm:cxn modelId="{3E291C0F-072F-894E-9A04-DADF7FB08B70}" type="presOf" srcId="{EFD01806-9357-4092-9DFD-0F70FE066149}" destId="{B54F341B-FC80-4C56-A236-30346A4CF061}" srcOrd="0" destOrd="0" presId="urn:microsoft.com/office/officeart/2005/8/layout/vList2"/>
    <dgm:cxn modelId="{1919A0BF-FD8D-4A9F-AD26-E8FCAB3EFBF4}" srcId="{C04E5379-270A-4818-8D3E-AEE872888E5B}" destId="{336C722E-C629-4E35-A97B-04A90D4157B4}" srcOrd="1" destOrd="0" parTransId="{B7D0B5C6-CEC9-4F11-9BA8-8218DD7D6761}" sibTransId="{8A98882B-B0B5-4648-BCEB-0507E3F9F8D5}"/>
    <dgm:cxn modelId="{32339A1A-DB3E-1B42-84F7-006F10EAE7B6}" type="presOf" srcId="{DE84BD8A-E20F-40B3-842D-19D33AD7833F}" destId="{5D7DFB90-0B26-4C66-A0E6-F9074A2E4180}" srcOrd="0" destOrd="0" presId="urn:microsoft.com/office/officeart/2005/8/layout/vList2"/>
    <dgm:cxn modelId="{86D5D40A-3DAE-4365-96E1-09D09ED164DF}" srcId="{C04E5379-270A-4818-8D3E-AEE872888E5B}" destId="{DE84BD8A-E20F-40B3-842D-19D33AD7833F}" srcOrd="2" destOrd="0" parTransId="{7606D1B4-7F0A-4951-A42C-F7A8A4CF5E4B}" sibTransId="{BEF15E04-699C-4376-BD7A-FC97D6BF7BE3}"/>
    <dgm:cxn modelId="{AC49183A-FF04-4D45-8418-1373BE732AE6}" type="presParOf" srcId="{606BD571-FDAE-456F-ACF6-C6929FFF11DF}" destId="{DFD1A305-68F6-4562-8E16-FA941E72756E}" srcOrd="0" destOrd="0" presId="urn:microsoft.com/office/officeart/2005/8/layout/vList2"/>
    <dgm:cxn modelId="{AF79DA3D-AEE2-0E41-8776-3E05B003462B}" type="presParOf" srcId="{606BD571-FDAE-456F-ACF6-C6929FFF11DF}" destId="{B54F341B-FC80-4C56-A236-30346A4CF061}" srcOrd="1" destOrd="0" presId="urn:microsoft.com/office/officeart/2005/8/layout/vList2"/>
    <dgm:cxn modelId="{FFA30B73-CFDF-1C47-BCA1-8A3E3AA9F301}" type="presParOf" srcId="{606BD571-FDAE-456F-ACF6-C6929FFF11DF}" destId="{6A47B44E-52E9-49A6-9F3A-9DFCDAE5837D}" srcOrd="2" destOrd="0" presId="urn:microsoft.com/office/officeart/2005/8/layout/vList2"/>
    <dgm:cxn modelId="{03EE97B4-ED07-AF4F-A766-B3A6074FE13F}" type="presParOf" srcId="{606BD571-FDAE-456F-ACF6-C6929FFF11DF}" destId="{E332CC59-451D-40A3-99F2-232B5C575868}" srcOrd="3" destOrd="0" presId="urn:microsoft.com/office/officeart/2005/8/layout/vList2"/>
    <dgm:cxn modelId="{2DBADE27-C2F1-454F-879D-77AA3C03EEDE}" type="presParOf" srcId="{606BD571-FDAE-456F-ACF6-C6929FFF11DF}" destId="{5D7DFB90-0B26-4C66-A0E6-F9074A2E4180}"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2540BD8-CCD6-4713-A1AF-36EA359F26BF}">
      <dsp:nvSpPr>
        <dsp:cNvPr id="0" name=""/>
        <dsp:cNvSpPr/>
      </dsp:nvSpPr>
      <dsp:spPr>
        <a:xfrm>
          <a:off x="0" y="823298"/>
          <a:ext cx="20704887" cy="1360800"/>
        </a:xfrm>
        <a:prstGeom prst="rect">
          <a:avLst/>
        </a:prstGeom>
        <a:solidFill>
          <a:schemeClr val="lt1">
            <a:alpha val="90000"/>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63BB4E5-412D-4533-9C56-12FA70B18579}">
      <dsp:nvSpPr>
        <dsp:cNvPr id="0" name=""/>
        <dsp:cNvSpPr/>
      </dsp:nvSpPr>
      <dsp:spPr>
        <a:xfrm>
          <a:off x="2533843" y="142992"/>
          <a:ext cx="14493420" cy="1594080"/>
        </a:xfrm>
        <a:prstGeom prst="roundRect">
          <a:avLst/>
        </a:prstGeom>
        <a:solidFill>
          <a:schemeClr val="accent2">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47817" tIns="0" rIns="547817" bIns="0" numCol="1" spcCol="1270" anchor="ctr" anchorCtr="0">
          <a:noAutofit/>
        </a:bodyPr>
        <a:lstStyle/>
        <a:p>
          <a:pPr lvl="0" algn="ctr" defTabSz="1422400">
            <a:lnSpc>
              <a:spcPct val="150000"/>
            </a:lnSpc>
            <a:spcBef>
              <a:spcPct val="0"/>
            </a:spcBef>
            <a:spcAft>
              <a:spcPct val="35000"/>
            </a:spcAft>
          </a:pPr>
          <a:r>
            <a:rPr lang="en-US" sz="3200" b="1" kern="1200" dirty="0"/>
            <a:t>The goal of NSightsWorldwide (NSW) is to provide consumer insights that “jump-start” the market planning process.</a:t>
          </a:r>
        </a:p>
      </dsp:txBody>
      <dsp:txXfrm>
        <a:off x="2611660" y="220809"/>
        <a:ext cx="14337786" cy="1438446"/>
      </dsp:txXfrm>
    </dsp:sp>
    <dsp:sp modelId="{CC56D0AC-F076-4A41-82EC-78DF792A24B6}">
      <dsp:nvSpPr>
        <dsp:cNvPr id="0" name=""/>
        <dsp:cNvSpPr/>
      </dsp:nvSpPr>
      <dsp:spPr>
        <a:xfrm>
          <a:off x="0" y="3272738"/>
          <a:ext cx="20704887" cy="3912300"/>
        </a:xfrm>
        <a:prstGeom prst="rect">
          <a:avLst/>
        </a:prstGeom>
        <a:solidFill>
          <a:schemeClr val="lt1">
            <a:alpha val="90000"/>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606929" tIns="1124712" rIns="1606929" bIns="227584" numCol="1" spcCol="1270" anchor="t" anchorCtr="0">
          <a:noAutofit/>
        </a:bodyPr>
        <a:lstStyle/>
        <a:p>
          <a:pPr marL="285750" lvl="1" indent="-285750" algn="l" defTabSz="1422400">
            <a:lnSpc>
              <a:spcPct val="90000"/>
            </a:lnSpc>
            <a:spcBef>
              <a:spcPct val="0"/>
            </a:spcBef>
            <a:spcAft>
              <a:spcPct val="15000"/>
            </a:spcAft>
            <a:buChar char="••"/>
          </a:pPr>
          <a:r>
            <a:rPr lang="en-US" sz="3200" kern="1200" dirty="0"/>
            <a:t>Group discussions (both traditional and virtually online)</a:t>
          </a:r>
        </a:p>
        <a:p>
          <a:pPr marL="285750" lvl="1" indent="-285750" algn="l" defTabSz="1422400">
            <a:lnSpc>
              <a:spcPct val="90000"/>
            </a:lnSpc>
            <a:spcBef>
              <a:spcPct val="0"/>
            </a:spcBef>
            <a:spcAft>
              <a:spcPct val="15000"/>
            </a:spcAft>
            <a:buChar char="••"/>
          </a:pPr>
          <a:r>
            <a:rPr lang="en-US" sz="3200" kern="1200" dirty="0"/>
            <a:t>Mini-groups</a:t>
          </a:r>
        </a:p>
        <a:p>
          <a:pPr marL="285750" lvl="1" indent="-285750" algn="l" defTabSz="1422400">
            <a:lnSpc>
              <a:spcPct val="90000"/>
            </a:lnSpc>
            <a:spcBef>
              <a:spcPct val="0"/>
            </a:spcBef>
            <a:spcAft>
              <a:spcPct val="15000"/>
            </a:spcAft>
            <a:buChar char="••"/>
          </a:pPr>
          <a:r>
            <a:rPr lang="en-US" sz="3200" kern="1200" dirty="0"/>
            <a:t>“In-depth” interviews</a:t>
          </a:r>
        </a:p>
        <a:p>
          <a:pPr marL="285750" lvl="1" indent="-285750" algn="l" defTabSz="1422400">
            <a:lnSpc>
              <a:spcPct val="90000"/>
            </a:lnSpc>
            <a:spcBef>
              <a:spcPct val="0"/>
            </a:spcBef>
            <a:spcAft>
              <a:spcPct val="15000"/>
            </a:spcAft>
            <a:buChar char="••"/>
          </a:pPr>
          <a:r>
            <a:rPr lang="en-US" sz="3200" kern="1200"/>
            <a:t>‘Execute’ think tanks</a:t>
          </a:r>
        </a:p>
        <a:p>
          <a:pPr marL="285750" lvl="1" indent="-285750" algn="l" defTabSz="1422400">
            <a:lnSpc>
              <a:spcPct val="90000"/>
            </a:lnSpc>
            <a:spcBef>
              <a:spcPct val="0"/>
            </a:spcBef>
            <a:spcAft>
              <a:spcPct val="15000"/>
            </a:spcAft>
            <a:buChar char="••"/>
          </a:pPr>
          <a:r>
            <a:rPr lang="en-US" sz="3200" kern="1200" dirty="0"/>
            <a:t>Combination quantitative/qualitative efforts</a:t>
          </a:r>
        </a:p>
      </dsp:txBody>
      <dsp:txXfrm>
        <a:off x="0" y="3272738"/>
        <a:ext cx="20704887" cy="3912300"/>
      </dsp:txXfrm>
    </dsp:sp>
    <dsp:sp modelId="{37DF7010-1952-41C0-AD5A-73C1A2AC5A42}">
      <dsp:nvSpPr>
        <dsp:cNvPr id="0" name=""/>
        <dsp:cNvSpPr/>
      </dsp:nvSpPr>
      <dsp:spPr>
        <a:xfrm>
          <a:off x="2539640" y="2509588"/>
          <a:ext cx="14493420" cy="1594080"/>
        </a:xfrm>
        <a:prstGeom prst="roundRect">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47817" tIns="0" rIns="547817" bIns="0" numCol="1" spcCol="1270" anchor="ctr" anchorCtr="0">
          <a:noAutofit/>
        </a:bodyPr>
        <a:lstStyle/>
        <a:p>
          <a:pPr lvl="0" algn="ctr" defTabSz="1422400">
            <a:lnSpc>
              <a:spcPct val="90000"/>
            </a:lnSpc>
            <a:spcBef>
              <a:spcPct val="0"/>
            </a:spcBef>
            <a:spcAft>
              <a:spcPct val="35000"/>
            </a:spcAft>
          </a:pPr>
          <a:r>
            <a:rPr lang="en-US" sz="3200" b="1" kern="1200" dirty="0"/>
            <a:t>To accomplish this goal we often employ qualitative research:</a:t>
          </a:r>
        </a:p>
      </dsp:txBody>
      <dsp:txXfrm>
        <a:off x="2617457" y="2587405"/>
        <a:ext cx="14337786" cy="1438446"/>
      </dsp:txXfrm>
    </dsp:sp>
    <dsp:sp modelId="{690F31FD-A838-4EB5-8FAD-3901F93C69DD}">
      <dsp:nvSpPr>
        <dsp:cNvPr id="0" name=""/>
        <dsp:cNvSpPr/>
      </dsp:nvSpPr>
      <dsp:spPr>
        <a:xfrm>
          <a:off x="0" y="8273678"/>
          <a:ext cx="20704887" cy="1360800"/>
        </a:xfrm>
        <a:prstGeom prst="rect">
          <a:avLst/>
        </a:prstGeom>
        <a:solidFill>
          <a:schemeClr val="lt1">
            <a:alpha val="90000"/>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50BFD1E-C1E8-4267-8BDA-F5F7C062D633}">
      <dsp:nvSpPr>
        <dsp:cNvPr id="0" name=""/>
        <dsp:cNvSpPr/>
      </dsp:nvSpPr>
      <dsp:spPr>
        <a:xfrm>
          <a:off x="2451085" y="7476638"/>
          <a:ext cx="14493420" cy="1594080"/>
        </a:xfrm>
        <a:prstGeom prst="roundRect">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547817" tIns="0" rIns="547817" bIns="0" numCol="1" spcCol="1270" anchor="ctr" anchorCtr="0">
          <a:noAutofit/>
        </a:bodyPr>
        <a:lstStyle/>
        <a:p>
          <a:pPr lvl="0" algn="ctr" defTabSz="1422400">
            <a:lnSpc>
              <a:spcPct val="150000"/>
            </a:lnSpc>
            <a:spcBef>
              <a:spcPct val="0"/>
            </a:spcBef>
            <a:spcAft>
              <a:spcPct val="35000"/>
            </a:spcAft>
          </a:pPr>
          <a:r>
            <a:rPr lang="en-US" sz="3200" b="1" kern="1200" dirty="0"/>
            <a:t>NSW advocates the use of Emotional and Attitude Research to yield relevant cultural consumer insights.</a:t>
          </a:r>
        </a:p>
      </dsp:txBody>
      <dsp:txXfrm>
        <a:off x="2528902" y="7554455"/>
        <a:ext cx="14337786" cy="14384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196FF88-5267-43E8-843F-B12296238F7B}">
      <dsp:nvSpPr>
        <dsp:cNvPr id="0" name=""/>
        <dsp:cNvSpPr/>
      </dsp:nvSpPr>
      <dsp:spPr>
        <a:xfrm>
          <a:off x="1163002" y="4089"/>
          <a:ext cx="5559623" cy="33357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a:t>Brands are becoming less credible and losing relevancy.</a:t>
          </a:r>
        </a:p>
      </dsp:txBody>
      <dsp:txXfrm>
        <a:off x="1163002" y="4089"/>
        <a:ext cx="5559623" cy="3335774"/>
      </dsp:txXfrm>
    </dsp:sp>
    <dsp:sp modelId="{50044F75-252E-406A-84B4-6198E07FE5D6}">
      <dsp:nvSpPr>
        <dsp:cNvPr id="0" name=""/>
        <dsp:cNvSpPr/>
      </dsp:nvSpPr>
      <dsp:spPr>
        <a:xfrm>
          <a:off x="7278588" y="4089"/>
          <a:ext cx="5559623" cy="33357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a:t>As consumers have more choices, little or no differentiation is perceived between brands.</a:t>
          </a:r>
        </a:p>
      </dsp:txBody>
      <dsp:txXfrm>
        <a:off x="7278588" y="4089"/>
        <a:ext cx="5559623" cy="3335774"/>
      </dsp:txXfrm>
    </dsp:sp>
    <dsp:sp modelId="{0DA3E137-1786-4924-9E51-8B27321BC97E}">
      <dsp:nvSpPr>
        <dsp:cNvPr id="0" name=""/>
        <dsp:cNvSpPr/>
      </dsp:nvSpPr>
      <dsp:spPr>
        <a:xfrm>
          <a:off x="13394174" y="4089"/>
          <a:ext cx="5559623" cy="33357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a:t>Consumers no longer think in terms of LOW prices but FAIR prices.</a:t>
          </a:r>
        </a:p>
      </dsp:txBody>
      <dsp:txXfrm>
        <a:off x="13394174" y="4089"/>
        <a:ext cx="5559623" cy="3335774"/>
      </dsp:txXfrm>
    </dsp:sp>
    <dsp:sp modelId="{713FB1A4-CB61-48A8-80A2-36DF534203BE}">
      <dsp:nvSpPr>
        <dsp:cNvPr id="0" name=""/>
        <dsp:cNvSpPr/>
      </dsp:nvSpPr>
      <dsp:spPr>
        <a:xfrm>
          <a:off x="1163002" y="3895826"/>
          <a:ext cx="5559623" cy="33357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dirty="0"/>
            <a:t>Consumers seek relevant and needed information in “their own terms.” Meaning, they no longer rely on media and advertising when seeking information.</a:t>
          </a:r>
        </a:p>
      </dsp:txBody>
      <dsp:txXfrm>
        <a:off x="1163002" y="3895826"/>
        <a:ext cx="5559623" cy="3335774"/>
      </dsp:txXfrm>
    </dsp:sp>
    <dsp:sp modelId="{DB6A6AFA-7098-44F1-8FF7-17E60D987C12}">
      <dsp:nvSpPr>
        <dsp:cNvPr id="0" name=""/>
        <dsp:cNvSpPr/>
      </dsp:nvSpPr>
      <dsp:spPr>
        <a:xfrm>
          <a:off x="7278588" y="3895826"/>
          <a:ext cx="5559623" cy="33357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a:t>Consumers learn about new brands, products and services through social media, user reviews, and recommendations from family &amp; friends.</a:t>
          </a:r>
        </a:p>
      </dsp:txBody>
      <dsp:txXfrm>
        <a:off x="7278588" y="3895826"/>
        <a:ext cx="5559623" cy="3335774"/>
      </dsp:txXfrm>
    </dsp:sp>
    <dsp:sp modelId="{C2E2FD47-761E-450A-999E-BEFD14CDAD35}">
      <dsp:nvSpPr>
        <dsp:cNvPr id="0" name=""/>
        <dsp:cNvSpPr/>
      </dsp:nvSpPr>
      <dsp:spPr>
        <a:xfrm>
          <a:off x="13394174" y="3895826"/>
          <a:ext cx="5559623" cy="3335774"/>
        </a:xfrm>
        <a:prstGeom prst="rect">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37160" tIns="137160" rIns="137160" bIns="137160" numCol="1" spcCol="1270" anchor="ctr" anchorCtr="0">
          <a:noAutofit/>
        </a:bodyPr>
        <a:lstStyle/>
        <a:p>
          <a:pPr lvl="0" algn="ctr" defTabSz="1600200">
            <a:lnSpc>
              <a:spcPct val="90000"/>
            </a:lnSpc>
            <a:spcBef>
              <a:spcPct val="0"/>
            </a:spcBef>
            <a:spcAft>
              <a:spcPct val="35000"/>
            </a:spcAft>
          </a:pPr>
          <a:r>
            <a:rPr lang="en-US" sz="3600" kern="1200"/>
            <a:t>The growth in the U.S. Hispanic market has flattened.</a:t>
          </a:r>
        </a:p>
      </dsp:txBody>
      <dsp:txXfrm>
        <a:off x="13394174" y="3895826"/>
        <a:ext cx="5559623" cy="333577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970F158-78AC-45F0-B060-9FA453C22ACE}">
      <dsp:nvSpPr>
        <dsp:cNvPr id="0" name=""/>
        <dsp:cNvSpPr/>
      </dsp:nvSpPr>
      <dsp:spPr>
        <a:xfrm>
          <a:off x="11820" y="423677"/>
          <a:ext cx="2912632" cy="5742441"/>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703" tIns="0" rIns="287703" bIns="330200" numCol="1" spcCol="1270" anchor="t" anchorCtr="0">
          <a:noAutofit/>
        </a:bodyPr>
        <a:lstStyle/>
        <a:p>
          <a:pPr lvl="0" algn="l" defTabSz="977900">
            <a:lnSpc>
              <a:spcPct val="90000"/>
            </a:lnSpc>
            <a:spcBef>
              <a:spcPct val="0"/>
            </a:spcBef>
            <a:spcAft>
              <a:spcPct val="35000"/>
            </a:spcAft>
          </a:pPr>
          <a:r>
            <a:rPr lang="en-US" sz="2200" kern="1200" dirty="0"/>
            <a:t>Humanize brands to build meaningful relationships with consumers</a:t>
          </a:r>
        </a:p>
      </dsp:txBody>
      <dsp:txXfrm>
        <a:off x="11820" y="2720653"/>
        <a:ext cx="2912632" cy="3445464"/>
      </dsp:txXfrm>
    </dsp:sp>
    <dsp:sp modelId="{1DE0419C-9179-4304-8892-88AB7B294D83}">
      <dsp:nvSpPr>
        <dsp:cNvPr id="0" name=""/>
        <dsp:cNvSpPr/>
      </dsp:nvSpPr>
      <dsp:spPr>
        <a:xfrm>
          <a:off x="11820" y="1547318"/>
          <a:ext cx="2912632" cy="139806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87703" tIns="165100" rIns="287703" bIns="165100" numCol="1" spcCol="1270" anchor="ctr" anchorCtr="0">
          <a:noAutofit/>
        </a:bodyPr>
        <a:lstStyle/>
        <a:p>
          <a:pPr lvl="0" algn="l" defTabSz="2933700">
            <a:lnSpc>
              <a:spcPct val="90000"/>
            </a:lnSpc>
            <a:spcBef>
              <a:spcPct val="0"/>
            </a:spcBef>
            <a:spcAft>
              <a:spcPct val="35000"/>
            </a:spcAft>
          </a:pPr>
          <a:r>
            <a:rPr lang="en-US" sz="6600" kern="1200" dirty="0"/>
            <a:t>01</a:t>
          </a:r>
        </a:p>
      </dsp:txBody>
      <dsp:txXfrm>
        <a:off x="11820" y="1547318"/>
        <a:ext cx="2912632" cy="1398063"/>
      </dsp:txXfrm>
    </dsp:sp>
    <dsp:sp modelId="{050E12C0-7D20-4B75-8325-1ED584EE024D}">
      <dsp:nvSpPr>
        <dsp:cNvPr id="0" name=""/>
        <dsp:cNvSpPr/>
      </dsp:nvSpPr>
      <dsp:spPr>
        <a:xfrm>
          <a:off x="3157463" y="423677"/>
          <a:ext cx="2912632" cy="5742441"/>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703" tIns="0" rIns="287703" bIns="330200" numCol="1" spcCol="1270" anchor="t" anchorCtr="0">
          <a:noAutofit/>
        </a:bodyPr>
        <a:lstStyle/>
        <a:p>
          <a:pPr lvl="0" algn="l" defTabSz="933450">
            <a:lnSpc>
              <a:spcPct val="90000"/>
            </a:lnSpc>
            <a:spcBef>
              <a:spcPct val="0"/>
            </a:spcBef>
            <a:spcAft>
              <a:spcPct val="35000"/>
            </a:spcAft>
          </a:pPr>
          <a:r>
            <a:rPr lang="en-US" sz="2100" kern="1200" dirty="0"/>
            <a:t>Demonstrate the brand’s commitment and contributions to improving the wellbeing and lives of all</a:t>
          </a:r>
        </a:p>
      </dsp:txBody>
      <dsp:txXfrm>
        <a:off x="3157463" y="2720653"/>
        <a:ext cx="2912632" cy="3445464"/>
      </dsp:txXfrm>
    </dsp:sp>
    <dsp:sp modelId="{5100AFC1-305E-4011-9B63-8663B20D8364}">
      <dsp:nvSpPr>
        <dsp:cNvPr id="0" name=""/>
        <dsp:cNvSpPr/>
      </dsp:nvSpPr>
      <dsp:spPr>
        <a:xfrm>
          <a:off x="3157463" y="1547318"/>
          <a:ext cx="2912632" cy="139806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87703" tIns="165100" rIns="287703" bIns="165100" numCol="1" spcCol="1270" anchor="ctr" anchorCtr="0">
          <a:noAutofit/>
        </a:bodyPr>
        <a:lstStyle/>
        <a:p>
          <a:pPr lvl="0" algn="l" defTabSz="2933700">
            <a:lnSpc>
              <a:spcPct val="90000"/>
            </a:lnSpc>
            <a:spcBef>
              <a:spcPct val="0"/>
            </a:spcBef>
            <a:spcAft>
              <a:spcPct val="35000"/>
            </a:spcAft>
          </a:pPr>
          <a:r>
            <a:rPr lang="en-US" sz="6600" kern="1200"/>
            <a:t>02</a:t>
          </a:r>
        </a:p>
      </dsp:txBody>
      <dsp:txXfrm>
        <a:off x="3157463" y="1547318"/>
        <a:ext cx="2912632" cy="1398063"/>
      </dsp:txXfrm>
    </dsp:sp>
    <dsp:sp modelId="{61418CAA-5B9D-48B1-8681-3403191AAB7B}">
      <dsp:nvSpPr>
        <dsp:cNvPr id="0" name=""/>
        <dsp:cNvSpPr/>
      </dsp:nvSpPr>
      <dsp:spPr>
        <a:xfrm>
          <a:off x="6303106" y="423677"/>
          <a:ext cx="2912632" cy="5742441"/>
        </a:xfrm>
        <a:prstGeom prst="rect">
          <a:avLst/>
        </a:prstGeom>
        <a:solidFill>
          <a:schemeClr val="accent4">
            <a:hueOff val="0"/>
            <a:satOff val="0"/>
            <a:lumOff val="0"/>
            <a:alphaOff val="0"/>
          </a:schemeClr>
        </a:solidFill>
        <a:ln w="25400" cap="flat" cmpd="sng" algn="ctr">
          <a:solidFill>
            <a:schemeClr val="accent4">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703" tIns="0" rIns="287703" bIns="330200" numCol="1" spcCol="1270" anchor="t" anchorCtr="0">
          <a:noAutofit/>
        </a:bodyPr>
        <a:lstStyle/>
        <a:p>
          <a:pPr lvl="0" algn="l" defTabSz="933450">
            <a:lnSpc>
              <a:spcPct val="90000"/>
            </a:lnSpc>
            <a:spcBef>
              <a:spcPct val="0"/>
            </a:spcBef>
            <a:spcAft>
              <a:spcPct val="35000"/>
            </a:spcAft>
          </a:pPr>
          <a:r>
            <a:rPr lang="en-US" sz="2100" kern="1200" dirty="0"/>
            <a:t>Leverage emotional brand attributes to differentiate from the competition</a:t>
          </a:r>
        </a:p>
      </dsp:txBody>
      <dsp:txXfrm>
        <a:off x="6303106" y="2720653"/>
        <a:ext cx="2912632" cy="3445464"/>
      </dsp:txXfrm>
    </dsp:sp>
    <dsp:sp modelId="{42D72777-F2EE-4FF7-B329-EE186C1D6A2E}">
      <dsp:nvSpPr>
        <dsp:cNvPr id="0" name=""/>
        <dsp:cNvSpPr/>
      </dsp:nvSpPr>
      <dsp:spPr>
        <a:xfrm>
          <a:off x="6303106" y="1547318"/>
          <a:ext cx="2912632" cy="139806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87703" tIns="165100" rIns="287703" bIns="165100" numCol="1" spcCol="1270" anchor="ctr" anchorCtr="0">
          <a:noAutofit/>
        </a:bodyPr>
        <a:lstStyle/>
        <a:p>
          <a:pPr lvl="0" algn="l" defTabSz="2933700">
            <a:lnSpc>
              <a:spcPct val="90000"/>
            </a:lnSpc>
            <a:spcBef>
              <a:spcPct val="0"/>
            </a:spcBef>
            <a:spcAft>
              <a:spcPct val="35000"/>
            </a:spcAft>
          </a:pPr>
          <a:r>
            <a:rPr lang="en-US" sz="6600" kern="1200"/>
            <a:t>03</a:t>
          </a:r>
          <a:endParaRPr lang="en-US" sz="6600" kern="1200" dirty="0"/>
        </a:p>
      </dsp:txBody>
      <dsp:txXfrm>
        <a:off x="6303106" y="1547318"/>
        <a:ext cx="2912632" cy="1398063"/>
      </dsp:txXfrm>
    </dsp:sp>
    <dsp:sp modelId="{824FAF41-462D-4AAF-8EBA-DD0BE0E20DCE}">
      <dsp:nvSpPr>
        <dsp:cNvPr id="0" name=""/>
        <dsp:cNvSpPr/>
      </dsp:nvSpPr>
      <dsp:spPr>
        <a:xfrm>
          <a:off x="9448749" y="423677"/>
          <a:ext cx="2912632" cy="5742441"/>
        </a:xfrm>
        <a:prstGeom prst="rect">
          <a:avLst/>
        </a:prstGeom>
        <a:solidFill>
          <a:schemeClr val="accent5">
            <a:hueOff val="0"/>
            <a:satOff val="0"/>
            <a:lumOff val="0"/>
            <a:alphaOff val="0"/>
          </a:schemeClr>
        </a:solidFill>
        <a:ln w="25400" cap="flat" cmpd="sng" algn="ctr">
          <a:solidFill>
            <a:schemeClr val="accent5">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703" tIns="0" rIns="287703" bIns="330200" numCol="1" spcCol="1270" anchor="t" anchorCtr="0">
          <a:noAutofit/>
        </a:bodyPr>
        <a:lstStyle/>
        <a:p>
          <a:pPr lvl="0" algn="l" defTabSz="933450">
            <a:lnSpc>
              <a:spcPct val="90000"/>
            </a:lnSpc>
            <a:spcBef>
              <a:spcPct val="0"/>
            </a:spcBef>
            <a:spcAft>
              <a:spcPct val="35000"/>
            </a:spcAft>
          </a:pPr>
          <a:r>
            <a:rPr lang="en-US" sz="2100" kern="1200" dirty="0"/>
            <a:t>Emphasize end benefit to consumers over product features, innovations or price/promotions</a:t>
          </a:r>
        </a:p>
      </dsp:txBody>
      <dsp:txXfrm>
        <a:off x="9448749" y="2720653"/>
        <a:ext cx="2912632" cy="3445464"/>
      </dsp:txXfrm>
    </dsp:sp>
    <dsp:sp modelId="{0F7E868B-41B6-4921-B61F-08FF4A7056E4}">
      <dsp:nvSpPr>
        <dsp:cNvPr id="0" name=""/>
        <dsp:cNvSpPr/>
      </dsp:nvSpPr>
      <dsp:spPr>
        <a:xfrm>
          <a:off x="9448749" y="1547318"/>
          <a:ext cx="2912632" cy="139806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87703" tIns="165100" rIns="287703" bIns="165100" numCol="1" spcCol="1270" anchor="ctr" anchorCtr="0">
          <a:noAutofit/>
        </a:bodyPr>
        <a:lstStyle/>
        <a:p>
          <a:pPr lvl="0" algn="l" defTabSz="2933700">
            <a:lnSpc>
              <a:spcPct val="90000"/>
            </a:lnSpc>
            <a:spcBef>
              <a:spcPct val="0"/>
            </a:spcBef>
            <a:spcAft>
              <a:spcPct val="35000"/>
            </a:spcAft>
          </a:pPr>
          <a:r>
            <a:rPr lang="en-US" sz="6600" kern="1200"/>
            <a:t>04</a:t>
          </a:r>
        </a:p>
      </dsp:txBody>
      <dsp:txXfrm>
        <a:off x="9448749" y="1547318"/>
        <a:ext cx="2912632" cy="1398063"/>
      </dsp:txXfrm>
    </dsp:sp>
    <dsp:sp modelId="{EE811744-FE30-4061-9C96-922E01221277}">
      <dsp:nvSpPr>
        <dsp:cNvPr id="0" name=""/>
        <dsp:cNvSpPr/>
      </dsp:nvSpPr>
      <dsp:spPr>
        <a:xfrm>
          <a:off x="12594392" y="423677"/>
          <a:ext cx="2912632" cy="5742441"/>
        </a:xfrm>
        <a:prstGeom prst="rect">
          <a:avLst/>
        </a:prstGeom>
        <a:solidFill>
          <a:schemeClr val="accent6">
            <a:hueOff val="0"/>
            <a:satOff val="0"/>
            <a:lumOff val="0"/>
            <a:alphaOff val="0"/>
          </a:schemeClr>
        </a:solidFill>
        <a:ln w="25400" cap="flat" cmpd="sng" algn="ctr">
          <a:solidFill>
            <a:schemeClr val="accent6">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703" tIns="0" rIns="287703" bIns="330200" numCol="1" spcCol="1270" anchor="t" anchorCtr="0">
          <a:noAutofit/>
        </a:bodyPr>
        <a:lstStyle/>
        <a:p>
          <a:pPr lvl="0" algn="l" defTabSz="933450">
            <a:lnSpc>
              <a:spcPct val="90000"/>
            </a:lnSpc>
            <a:spcBef>
              <a:spcPct val="0"/>
            </a:spcBef>
            <a:spcAft>
              <a:spcPct val="35000"/>
            </a:spcAft>
          </a:pPr>
          <a:r>
            <a:rPr lang="en-US" sz="2100" kern="1200" dirty="0"/>
            <a:t>Create and nurture real conversations between consumers and brands</a:t>
          </a:r>
        </a:p>
      </dsp:txBody>
      <dsp:txXfrm>
        <a:off x="12594392" y="2720653"/>
        <a:ext cx="2912632" cy="3445464"/>
      </dsp:txXfrm>
    </dsp:sp>
    <dsp:sp modelId="{5CABFDB2-1AEF-46D2-9B4B-8BA8213554EC}">
      <dsp:nvSpPr>
        <dsp:cNvPr id="0" name=""/>
        <dsp:cNvSpPr/>
      </dsp:nvSpPr>
      <dsp:spPr>
        <a:xfrm>
          <a:off x="12594392" y="1547318"/>
          <a:ext cx="2912632" cy="139806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87703" tIns="165100" rIns="287703" bIns="165100" numCol="1" spcCol="1270" anchor="ctr" anchorCtr="0">
          <a:noAutofit/>
        </a:bodyPr>
        <a:lstStyle/>
        <a:p>
          <a:pPr lvl="0" algn="l" defTabSz="2933700">
            <a:lnSpc>
              <a:spcPct val="90000"/>
            </a:lnSpc>
            <a:spcBef>
              <a:spcPct val="0"/>
            </a:spcBef>
            <a:spcAft>
              <a:spcPct val="35000"/>
            </a:spcAft>
          </a:pPr>
          <a:r>
            <a:rPr lang="en-US" sz="6600" kern="1200"/>
            <a:t>05</a:t>
          </a:r>
        </a:p>
      </dsp:txBody>
      <dsp:txXfrm>
        <a:off x="12594392" y="1547318"/>
        <a:ext cx="2912632" cy="1398063"/>
      </dsp:txXfrm>
    </dsp:sp>
    <dsp:sp modelId="{D57F1EC1-7048-4A89-8E88-359193802DCF}">
      <dsp:nvSpPr>
        <dsp:cNvPr id="0" name=""/>
        <dsp:cNvSpPr/>
      </dsp:nvSpPr>
      <dsp:spPr>
        <a:xfrm>
          <a:off x="15740035" y="423677"/>
          <a:ext cx="2912632" cy="5732899"/>
        </a:xfrm>
        <a:prstGeom prst="rect">
          <a:avLst/>
        </a:prstGeom>
        <a:solidFill>
          <a:schemeClr val="accent2">
            <a:hueOff val="0"/>
            <a:satOff val="0"/>
            <a:lumOff val="0"/>
            <a:alphaOff val="0"/>
          </a:schemeClr>
        </a:solidFill>
        <a:ln w="254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703" tIns="0" rIns="287703" bIns="330200" numCol="1" spcCol="1270" anchor="t" anchorCtr="0">
          <a:noAutofit/>
        </a:bodyPr>
        <a:lstStyle/>
        <a:p>
          <a:pPr lvl="0" algn="l" defTabSz="933450">
            <a:lnSpc>
              <a:spcPct val="90000"/>
            </a:lnSpc>
            <a:spcBef>
              <a:spcPct val="0"/>
            </a:spcBef>
            <a:spcAft>
              <a:spcPct val="35000"/>
            </a:spcAft>
          </a:pPr>
          <a:r>
            <a:rPr lang="en-US" sz="2100" kern="1200" dirty="0"/>
            <a:t>Re-invent the media landscape; explore new communication channels as newer digital rends emerge and old ones evolve (i.e. Podcasts, silent videos, email)</a:t>
          </a:r>
        </a:p>
      </dsp:txBody>
      <dsp:txXfrm>
        <a:off x="15740035" y="2716837"/>
        <a:ext cx="2912632" cy="3439739"/>
      </dsp:txXfrm>
    </dsp:sp>
    <dsp:sp modelId="{E09873DA-5A42-4970-B832-4AF689B7C36A}">
      <dsp:nvSpPr>
        <dsp:cNvPr id="0" name=""/>
        <dsp:cNvSpPr/>
      </dsp:nvSpPr>
      <dsp:spPr>
        <a:xfrm>
          <a:off x="15740035" y="1542547"/>
          <a:ext cx="2912632" cy="139806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87703" tIns="165100" rIns="287703" bIns="165100" numCol="1" spcCol="1270" anchor="ctr" anchorCtr="0">
          <a:noAutofit/>
        </a:bodyPr>
        <a:lstStyle/>
        <a:p>
          <a:pPr lvl="0" algn="l" defTabSz="2933700">
            <a:lnSpc>
              <a:spcPct val="90000"/>
            </a:lnSpc>
            <a:spcBef>
              <a:spcPct val="0"/>
            </a:spcBef>
            <a:spcAft>
              <a:spcPct val="35000"/>
            </a:spcAft>
          </a:pPr>
          <a:r>
            <a:rPr lang="en-US" sz="6600" kern="1200"/>
            <a:t>06</a:t>
          </a:r>
        </a:p>
      </dsp:txBody>
      <dsp:txXfrm>
        <a:off x="15740035" y="1542547"/>
        <a:ext cx="2912632" cy="1398063"/>
      </dsp:txXfrm>
    </dsp:sp>
    <dsp:sp modelId="{E273D97B-F92F-4B94-B9C8-712D30813385}">
      <dsp:nvSpPr>
        <dsp:cNvPr id="0" name=""/>
        <dsp:cNvSpPr/>
      </dsp:nvSpPr>
      <dsp:spPr>
        <a:xfrm>
          <a:off x="18885678" y="423677"/>
          <a:ext cx="2912632" cy="5742441"/>
        </a:xfrm>
        <a:prstGeom prst="rect">
          <a:avLst/>
        </a:prstGeom>
        <a:solidFill>
          <a:schemeClr val="accent3">
            <a:hueOff val="0"/>
            <a:satOff val="0"/>
            <a:lumOff val="0"/>
            <a:alphaOff val="0"/>
          </a:schemeClr>
        </a:solidFill>
        <a:ln w="25400" cap="flat" cmpd="sng" algn="ctr">
          <a:solidFill>
            <a:schemeClr val="accent3">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87703" tIns="0" rIns="287703" bIns="330200" numCol="1" spcCol="1270" anchor="t" anchorCtr="0">
          <a:noAutofit/>
        </a:bodyPr>
        <a:lstStyle/>
        <a:p>
          <a:pPr lvl="0" algn="l" defTabSz="889000">
            <a:lnSpc>
              <a:spcPct val="90000"/>
            </a:lnSpc>
            <a:spcBef>
              <a:spcPct val="0"/>
            </a:spcBef>
            <a:spcAft>
              <a:spcPct val="35000"/>
            </a:spcAft>
          </a:pPr>
          <a:r>
            <a:rPr lang="en-US" sz="2000" kern="1200" dirty="0"/>
            <a:t>The role of account planning is evolving a great deal to understand consumer behavior and attitudes online and offline, on-premise and off-premise</a:t>
          </a:r>
        </a:p>
      </dsp:txBody>
      <dsp:txXfrm>
        <a:off x="18885678" y="2720653"/>
        <a:ext cx="2912632" cy="3445464"/>
      </dsp:txXfrm>
    </dsp:sp>
    <dsp:sp modelId="{73F05186-4D0F-454B-B8B6-919A80BDC27D}">
      <dsp:nvSpPr>
        <dsp:cNvPr id="0" name=""/>
        <dsp:cNvSpPr/>
      </dsp:nvSpPr>
      <dsp:spPr>
        <a:xfrm>
          <a:off x="18885678" y="1547318"/>
          <a:ext cx="2912632" cy="1398063"/>
        </a:xfrm>
        <a:prstGeom prst="rect">
          <a:avLst/>
        </a:prstGeom>
        <a:noFill/>
        <a:ln w="25400" cap="flat"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287703" tIns="165100" rIns="287703" bIns="165100" numCol="1" spcCol="1270" anchor="ctr" anchorCtr="0">
          <a:noAutofit/>
        </a:bodyPr>
        <a:lstStyle/>
        <a:p>
          <a:pPr lvl="0" algn="l" defTabSz="2933700">
            <a:lnSpc>
              <a:spcPct val="90000"/>
            </a:lnSpc>
            <a:spcBef>
              <a:spcPct val="0"/>
            </a:spcBef>
            <a:spcAft>
              <a:spcPct val="35000"/>
            </a:spcAft>
          </a:pPr>
          <a:r>
            <a:rPr lang="en-US" sz="6600" kern="1200"/>
            <a:t>07</a:t>
          </a:r>
        </a:p>
      </dsp:txBody>
      <dsp:txXfrm>
        <a:off x="18885678" y="1547318"/>
        <a:ext cx="2912632" cy="139806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D1A305-68F6-4562-8E16-FA941E72756E}">
      <dsp:nvSpPr>
        <dsp:cNvPr id="0" name=""/>
        <dsp:cNvSpPr/>
      </dsp:nvSpPr>
      <dsp:spPr>
        <a:xfrm>
          <a:off x="0" y="0"/>
          <a:ext cx="18881207" cy="1549281"/>
        </a:xfrm>
        <a:prstGeom prst="roundRect">
          <a:avLst/>
        </a:prstGeom>
        <a:solidFill>
          <a:schemeClr val="accent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n-US" sz="3900" b="1" u="sng" kern="1200" dirty="0">
              <a:latin typeface="+mj-lt"/>
            </a:rPr>
            <a:t>ADVANTAGES OF NSW</a:t>
          </a:r>
          <a:endParaRPr lang="en-US" sz="3900" b="1" kern="1200" dirty="0">
            <a:latin typeface="+mj-lt"/>
          </a:endParaRPr>
        </a:p>
      </dsp:txBody>
      <dsp:txXfrm>
        <a:off x="75630" y="75630"/>
        <a:ext cx="18729947" cy="1398021"/>
      </dsp:txXfrm>
    </dsp:sp>
    <dsp:sp modelId="{B54F341B-FC80-4C56-A236-30346A4CF061}">
      <dsp:nvSpPr>
        <dsp:cNvPr id="0" name=""/>
        <dsp:cNvSpPr/>
      </dsp:nvSpPr>
      <dsp:spPr>
        <a:xfrm>
          <a:off x="0" y="1596072"/>
          <a:ext cx="18881207" cy="193752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9478" tIns="49530" rIns="277368" bIns="49530" numCol="1" spcCol="1270" anchor="t" anchorCtr="0">
          <a:noAutofit/>
        </a:bodyPr>
        <a:lstStyle/>
        <a:p>
          <a:pPr marL="285750" lvl="1" indent="-285750" algn="l" defTabSz="1333500">
            <a:lnSpc>
              <a:spcPct val="90000"/>
            </a:lnSpc>
            <a:spcBef>
              <a:spcPct val="0"/>
            </a:spcBef>
            <a:spcAft>
              <a:spcPct val="20000"/>
            </a:spcAft>
            <a:buChar char="••"/>
          </a:pPr>
          <a:r>
            <a:rPr lang="en-US" sz="3000" kern="1200" dirty="0">
              <a:latin typeface="+mj-lt"/>
            </a:rPr>
            <a:t>Provides experts in cultural marketing and research</a:t>
          </a:r>
        </a:p>
        <a:p>
          <a:pPr marL="285750" lvl="1" indent="-285750" algn="l" defTabSz="1333500">
            <a:lnSpc>
              <a:spcPct val="90000"/>
            </a:lnSpc>
            <a:spcBef>
              <a:spcPct val="0"/>
            </a:spcBef>
            <a:spcAft>
              <a:spcPct val="20000"/>
            </a:spcAft>
            <a:buChar char="••"/>
          </a:pPr>
          <a:r>
            <a:rPr lang="en-US" sz="3000" kern="1200">
              <a:latin typeface="+mj-lt"/>
            </a:rPr>
            <a:t>Vast experiences in conducting and integrating cultural research</a:t>
          </a:r>
        </a:p>
        <a:p>
          <a:pPr marL="285750" lvl="1" indent="-285750" algn="l" defTabSz="1333500">
            <a:lnSpc>
              <a:spcPct val="90000"/>
            </a:lnSpc>
            <a:spcBef>
              <a:spcPct val="0"/>
            </a:spcBef>
            <a:spcAft>
              <a:spcPct val="20000"/>
            </a:spcAft>
            <a:buChar char="••"/>
          </a:pPr>
          <a:r>
            <a:rPr lang="en-US" sz="3000" kern="1200" dirty="0">
              <a:latin typeface="+mj-lt"/>
            </a:rPr>
            <a:t>Highly experienced in Automotive, Beverage (beer, liquor, soft drinks), Consumer Package Goods, Military Services and Financial categories</a:t>
          </a:r>
        </a:p>
      </dsp:txBody>
      <dsp:txXfrm>
        <a:off x="0" y="1596072"/>
        <a:ext cx="18881207" cy="1937520"/>
      </dsp:txXfrm>
    </dsp:sp>
    <dsp:sp modelId="{6A47B44E-52E9-49A6-9F3A-9DFCDAE5837D}">
      <dsp:nvSpPr>
        <dsp:cNvPr id="0" name=""/>
        <dsp:cNvSpPr/>
      </dsp:nvSpPr>
      <dsp:spPr>
        <a:xfrm>
          <a:off x="0" y="3533592"/>
          <a:ext cx="18881207" cy="1549281"/>
        </a:xfrm>
        <a:prstGeom prst="roundRect">
          <a:avLst/>
        </a:prstGeom>
        <a:solidFill>
          <a:schemeClr val="accent5"/>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n-US" sz="3900" b="1" u="sng" kern="1200">
              <a:latin typeface="+mj-lt"/>
            </a:rPr>
            <a:t>WHO ARE WE</a:t>
          </a:r>
          <a:endParaRPr lang="en-US" sz="3900" kern="1200">
            <a:latin typeface="+mj-lt"/>
          </a:endParaRPr>
        </a:p>
      </dsp:txBody>
      <dsp:txXfrm>
        <a:off x="75630" y="3609222"/>
        <a:ext cx="18729947" cy="1398021"/>
      </dsp:txXfrm>
    </dsp:sp>
    <dsp:sp modelId="{5D7DFB90-0B26-4C66-A0E6-F9074A2E4180}">
      <dsp:nvSpPr>
        <dsp:cNvPr id="0" name=""/>
        <dsp:cNvSpPr/>
      </dsp:nvSpPr>
      <dsp:spPr>
        <a:xfrm>
          <a:off x="0" y="5195194"/>
          <a:ext cx="18881207" cy="1549281"/>
        </a:xfrm>
        <a:prstGeom prst="roundRect">
          <a:avLst/>
        </a:prstGeom>
        <a:solidFill>
          <a:schemeClr val="bg2"/>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48590" tIns="148590" rIns="148590" bIns="148590" numCol="1" spcCol="1270" anchor="ctr" anchorCtr="0">
          <a:noAutofit/>
        </a:bodyPr>
        <a:lstStyle/>
        <a:p>
          <a:pPr lvl="0" algn="l" defTabSz="1733550">
            <a:lnSpc>
              <a:spcPct val="90000"/>
            </a:lnSpc>
            <a:spcBef>
              <a:spcPct val="0"/>
            </a:spcBef>
            <a:spcAft>
              <a:spcPct val="35000"/>
            </a:spcAft>
          </a:pPr>
          <a:r>
            <a:rPr lang="en-US" sz="3900" kern="1200" dirty="0">
              <a:latin typeface="+mj-lt"/>
            </a:rPr>
            <a:t>NSW ‘gets the job done’ with experienced project directors, moderators and interviewers, analysts, statisticians, and strategists with skills that have been fine-tuned for over 100 years.</a:t>
          </a:r>
        </a:p>
      </dsp:txBody>
      <dsp:txXfrm>
        <a:off x="75630" y="5270824"/>
        <a:ext cx="18729947" cy="139802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16/7/layout/LinearBlockProcessNumbered">
  <dgm:title val="Linear Block Process Numbered"/>
  <dgm:desc val="Used to show a progression; a timeline; sequential steps in a task, process, or workflow; or to emphasize movement or direction. Automatic numbers have been introduced to show the steps of the process. Level 1 text and Level 2 text both appears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4">
          <dgm:prSet phldrT="1"/>
          <dgm:t>
            <a:bodyPr/>
            <a:lstStyle/>
            <a:p>
              <a:r>
                <a:t>01</a:t>
              </a:r>
            </a:p>
          </dgm:t>
        </dgm:pt>
        <dgm:pt modelId="201" type="sibTrans" cxnId="5">
          <dgm:prSet phldrT="2"/>
          <dgm:t>
            <a:bodyPr/>
            <a:lstStyle/>
            <a:p>
              <a:r>
                <a:t>02</a:t>
              </a:r>
            </a:p>
          </dgm:t>
        </dgm:pt>
        <dgm:pt modelId="301" type="sibTrans" cxnId="6">
          <dgm:prSet phldrT="3"/>
          <dgm:t>
            <a:bodyPr/>
            <a:lstStyle/>
            <a:p>
              <a:r>
                <a:t>03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08"/>
      <dgm:constr type="primFontSz" for="des" forName="sibTransNodeRect" op="equ"/>
      <dgm:constr type="primFontSz" for="des" forName="nodeRect" op="equ"/>
    </dgm:constrLst>
    <dgm:ruleLst/>
    <dgm:forEach name="Name4" axis="ch" ptType="node">
      <dgm:layoutNode name="compositeNode">
        <dgm:varLst>
          <dgm:bulletEnabled val="1"/>
        </dgm:varLst>
        <dgm:alg type="composite"/>
        <dgm:constrLst>
          <dgm:constr type="h" refType="w" op="lte" fact="1.2"/>
          <dgm:constr type="w" for="ch" forName="bgRect" refType="w"/>
          <dgm:constr type="h" for="ch" forName="bgRect" refType="h"/>
          <dgm:constr type="t" for="ch" forName="bgRect"/>
          <dgm:constr type="l" for="ch" forName="bgRect"/>
          <dgm:constr type="w" for="ch" forName="sibTransNodeRect" refType="w" refFor="ch" refForName="bgRect"/>
          <dgm:constr type="h" for="ch" forName="sibTransNodeRect" refType="h" refFor="ch" refForName="bgRect" fact="0.4"/>
          <dgm:constr type="t" for="ch" forName="sibTransNodeRect"/>
          <dgm:constr type="l" for="ch" forName="sibTransNodeRect"/>
          <dgm:constr type="r" for="ch" forName="nodeRect" refType="r" refFor="ch" refForName="bgRect"/>
          <dgm:constr type="h" for="ch" forName="nodeRect" refType="h" refFor="ch" refForName="bgRect" fact="0.6"/>
          <dgm:constr type="t" for="ch" forName="nodeRect" refType="b" refFor="ch" refForName="sibTransNodeRect"/>
          <dgm:constr type="l" for="ch" forName="nodeRect" refType="l" refFor="ch" refForName="bgRect"/>
        </dgm:constrLst>
        <dgm:ruleLst>
          <dgm:rule type="w" for="ch" forName="nodeRect" val="NaN" fact="NaN" max="30"/>
        </dgm:ruleLst>
        <dgm:layoutNode name="bgRect" styleLbl="alignNode1">
          <dgm:alg type="sp"/>
          <dgm:shape xmlns:r="http://schemas.openxmlformats.org/officeDocument/2006/relationships" type="rect" r:blip="">
            <dgm:adjLst>
              <dgm:adj idx="1" val="0.05"/>
            </dgm:adjLst>
          </dgm:shape>
          <dgm:presOf axis="self"/>
          <dgm:constrLst/>
          <dgm:ruleLst/>
        </dgm:layoutNode>
        <dgm:forEach name="Name19" axis="followSib" ptType="sibTrans" hideLastTrans="0" cnt="1">
          <dgm:layoutNode name="sibTransNodeRect" styleLbl="alignNode1">
            <dgm:varLst>
              <dgm:chMax val="0"/>
              <dgm:bulletEnabled val="1"/>
            </dgm:varLst>
            <dgm:presOf axis="self"/>
            <dgm:alg type="tx">
              <dgm:param type="parTxLTRAlign" val="l"/>
              <dgm:param type="parTxRTLAlign" val="l"/>
            </dgm:alg>
            <dgm:shape xmlns:r="http://schemas.openxmlformats.org/officeDocument/2006/relationships" type="rect" r:blip="" hideGeom="1">
              <dgm:adjLst/>
            </dgm:shape>
            <dgm:constrLst>
              <dgm:constr type="primFontSz" val="66"/>
              <dgm:constr type="tMarg" val="13"/>
              <dgm:constr type="lMarg" refType="w" fact="0.28"/>
              <dgm:constr type="rMarg" refType="w" fact="0.28"/>
              <dgm:constr type="bMarg" val="13"/>
            </dgm:constrLst>
            <dgm:ruleLst>
              <dgm:rule type="primFontSz" val="14" fact="NaN" max="NaN"/>
              <dgm:rule type="tMarg" val="13" fact="NaN" max="NaN"/>
            </dgm:ruleLst>
          </dgm:layoutNode>
        </dgm:forEach>
        <dgm:layoutNode name="nodeRect" styleLbl="alignNode1" moveWith="bgRect">
          <dgm:varLst>
            <dgm:bulletEnabled val="1"/>
          </dgm:varLst>
          <dgm:alg type="tx">
            <dgm:param type="parTxLTRAlign" val="l"/>
            <dgm:param type="parTxRTLAlign" val="r"/>
            <dgm:param type="txAnchorVert" val="t"/>
            <dgm:param type="stBulletLvl" val="2"/>
          </dgm:alg>
          <dgm:shape xmlns:r="http://schemas.openxmlformats.org/officeDocument/2006/relationships" type="rect" r:blip="" hideGeom="1">
            <dgm:adjLst/>
          </dgm:shape>
          <dgm:presOf axis="desOrSelf" ptType="node"/>
          <dgm:constrLst>
            <dgm:constr type="primFontSz" val="26"/>
            <dgm:constr type="tMarg"/>
            <dgm:constr type="lMarg" refType="w" fact="0.28"/>
            <dgm:constr type="rMarg" refType="w" fact="0.28"/>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xmlns="">
        <dgm1611:autoBuNodeInfo lvl="1" ptType="sibTrans">
          <dgm1611:buPr prefix="" leadZeros="1">
            <a:buAutoNum type="arabicParenBoth"/>
          </dgm1611:buPr>
        </dgm1611:autoBuNodeInfo>
      </dgm1611:autoBuNodeInfoLst>
    </a:ext>
  </dgm:extLst>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087444" fontAlgn="auto">
              <a:spcBef>
                <a:spcPts val="0"/>
              </a:spcBef>
              <a:spcAft>
                <a:spcPts val="0"/>
              </a:spcAft>
              <a:defRPr sz="1200" dirty="0">
                <a:latin typeface="Open Sans Light"/>
                <a:ea typeface="+mn-ea"/>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Open Sans Light" charset="0"/>
              </a:defRPr>
            </a:lvl1pPr>
          </a:lstStyle>
          <a:p>
            <a:fld id="{8DD4355F-B4F3-9D46-8B86-344B4586F882}" type="datetimeFigureOut">
              <a:rPr lang="en-US" altLang="x-none"/>
              <a:pPr/>
              <a:t>8/15/17</a:t>
            </a:fld>
            <a:endParaRPr lang="en-US" altLang="x-none"/>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defTabSz="1087444" fontAlgn="auto">
              <a:spcBef>
                <a:spcPts val="0"/>
              </a:spcBef>
              <a:spcAft>
                <a:spcPts val="0"/>
              </a:spcAft>
              <a:defRPr sz="1200" dirty="0">
                <a:latin typeface="Open Sans Light"/>
                <a:ea typeface="+mn-ea"/>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Open Sans Light" charset="0"/>
              </a:defRPr>
            </a:lvl1pPr>
          </a:lstStyle>
          <a:p>
            <a:fld id="{F80B9B6B-366E-5044-98CA-67F6493697FA}" type="slidenum">
              <a:rPr lang="en-US" altLang="x-none"/>
              <a:pPr/>
              <a:t>‹#›</a:t>
            </a:fld>
            <a:endParaRPr lang="en-US" altLang="x-none"/>
          </a:p>
        </p:txBody>
      </p:sp>
    </p:spTree>
    <p:extLst>
      <p:ext uri="{BB962C8B-B14F-4D97-AF65-F5344CB8AC3E}">
        <p14:creationId xmlns:p14="http://schemas.microsoft.com/office/powerpoint/2010/main" val="5139997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defTabSz="1087444" fontAlgn="auto">
              <a:spcBef>
                <a:spcPts val="0"/>
              </a:spcBef>
              <a:spcAft>
                <a:spcPts val="0"/>
              </a:spcAft>
              <a:defRPr sz="1200" dirty="0">
                <a:latin typeface="Open Sans Light"/>
                <a:ea typeface="+mn-ea"/>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Open Sans Light" charset="0"/>
              </a:defRPr>
            </a:lvl1pPr>
          </a:lstStyle>
          <a:p>
            <a:fld id="{82A635AC-7A90-064D-BC7E-F660934634CC}" type="datetimeFigureOut">
              <a:rPr lang="en-US" altLang="x-none"/>
              <a:pPr/>
              <a:t>8/15/17</a:t>
            </a:fld>
            <a:endParaRPr lang="en-US" altLang="x-none"/>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endParaRPr lang="en-US" noProof="0" dirty="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defTabSz="1087444" fontAlgn="auto">
              <a:spcBef>
                <a:spcPts val="0"/>
              </a:spcBef>
              <a:spcAft>
                <a:spcPts val="0"/>
              </a:spcAft>
              <a:defRPr sz="1200" dirty="0">
                <a:latin typeface="Open Sans Light"/>
                <a:ea typeface="+mn-ea"/>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Open Sans Light" charset="0"/>
              </a:defRPr>
            </a:lvl1pPr>
          </a:lstStyle>
          <a:p>
            <a:fld id="{E7EDA5F4-21DB-BB48-9B7C-502D427EE2B1}" type="slidenum">
              <a:rPr lang="en-US" altLang="x-none"/>
              <a:pPr/>
              <a:t>‹#›</a:t>
            </a:fld>
            <a:endParaRPr lang="en-US" altLang="x-none"/>
          </a:p>
        </p:txBody>
      </p:sp>
    </p:spTree>
    <p:extLst>
      <p:ext uri="{BB962C8B-B14F-4D97-AF65-F5344CB8AC3E}">
        <p14:creationId xmlns:p14="http://schemas.microsoft.com/office/powerpoint/2010/main" val="670443194"/>
      </p:ext>
    </p:extLst>
  </p:cSld>
  <p:clrMap bg1="lt1" tx1="dk1" bg2="lt2" tx2="dk2" accent1="accent1" accent2="accent2" accent3="accent3" accent4="accent4" accent5="accent5" accent6="accent6" hlink="hlink" folHlink="folHlink"/>
  <p:hf hdr="0" ftr="0" dt="0"/>
  <p:notesStyle>
    <a:lvl1pPr algn="l" defTabSz="455613" rtl="0" fontAlgn="base">
      <a:spcBef>
        <a:spcPct val="30000"/>
      </a:spcBef>
      <a:spcAft>
        <a:spcPct val="0"/>
      </a:spcAft>
      <a:defRPr sz="1200" kern="1200">
        <a:solidFill>
          <a:schemeClr val="tx1"/>
        </a:solidFill>
        <a:latin typeface="Open Sans Light"/>
        <a:ea typeface="ＭＳ Ｐゴシック" charset="-128"/>
        <a:cs typeface="+mn-cs"/>
      </a:defRPr>
    </a:lvl1pPr>
    <a:lvl2pPr marL="455613" algn="l" defTabSz="455613" rtl="0" fontAlgn="base">
      <a:spcBef>
        <a:spcPct val="30000"/>
      </a:spcBef>
      <a:spcAft>
        <a:spcPct val="0"/>
      </a:spcAft>
      <a:defRPr sz="1200" kern="1200">
        <a:solidFill>
          <a:schemeClr val="tx1"/>
        </a:solidFill>
        <a:latin typeface="Open Sans Light"/>
        <a:ea typeface="ＭＳ Ｐゴシック" charset="-128"/>
        <a:cs typeface="+mn-cs"/>
      </a:defRPr>
    </a:lvl2pPr>
    <a:lvl3pPr marL="912813" algn="l" defTabSz="455613" rtl="0" fontAlgn="base">
      <a:spcBef>
        <a:spcPct val="30000"/>
      </a:spcBef>
      <a:spcAft>
        <a:spcPct val="0"/>
      </a:spcAft>
      <a:defRPr sz="1200" kern="1200">
        <a:solidFill>
          <a:schemeClr val="tx1"/>
        </a:solidFill>
        <a:latin typeface="Open Sans Light"/>
        <a:ea typeface="ＭＳ Ｐゴシック" charset="-128"/>
        <a:cs typeface="+mn-cs"/>
      </a:defRPr>
    </a:lvl3pPr>
    <a:lvl4pPr marL="1370013" algn="l" defTabSz="455613" rtl="0" fontAlgn="base">
      <a:spcBef>
        <a:spcPct val="30000"/>
      </a:spcBef>
      <a:spcAft>
        <a:spcPct val="0"/>
      </a:spcAft>
      <a:defRPr sz="1200" kern="1200">
        <a:solidFill>
          <a:schemeClr val="tx1"/>
        </a:solidFill>
        <a:latin typeface="Open Sans Light"/>
        <a:ea typeface="ＭＳ Ｐゴシック" charset="-128"/>
        <a:cs typeface="+mn-cs"/>
      </a:defRPr>
    </a:lvl4pPr>
    <a:lvl5pPr marL="1825625" algn="l" defTabSz="455613" rtl="0" fontAlgn="base">
      <a:spcBef>
        <a:spcPct val="30000"/>
      </a:spcBef>
      <a:spcAft>
        <a:spcPct val="0"/>
      </a:spcAft>
      <a:defRPr sz="1200" kern="1200">
        <a:solidFill>
          <a:schemeClr val="tx1"/>
        </a:solidFill>
        <a:latin typeface="Open Sans Light"/>
        <a:ea typeface="ＭＳ Ｐゴシック" charset="-128"/>
        <a:cs typeface="+mn-cs"/>
      </a:defRPr>
    </a:lvl5pPr>
    <a:lvl6pPr marL="2283492" algn="l" defTabSz="456697" rtl="0" eaLnBrk="1" latinLnBrk="0" hangingPunct="1">
      <a:defRPr sz="1200" kern="1200">
        <a:solidFill>
          <a:schemeClr val="tx1"/>
        </a:solidFill>
        <a:latin typeface="+mn-lt"/>
        <a:ea typeface="+mn-ea"/>
        <a:cs typeface="+mn-cs"/>
      </a:defRPr>
    </a:lvl6pPr>
    <a:lvl7pPr marL="2740191" algn="l" defTabSz="456697" rtl="0" eaLnBrk="1" latinLnBrk="0" hangingPunct="1">
      <a:defRPr sz="1200" kern="1200">
        <a:solidFill>
          <a:schemeClr val="tx1"/>
        </a:solidFill>
        <a:latin typeface="+mn-lt"/>
        <a:ea typeface="+mn-ea"/>
        <a:cs typeface="+mn-cs"/>
      </a:defRPr>
    </a:lvl7pPr>
    <a:lvl8pPr marL="3196889" algn="l" defTabSz="456697" rtl="0" eaLnBrk="1" latinLnBrk="0" hangingPunct="1">
      <a:defRPr sz="1200" kern="1200">
        <a:solidFill>
          <a:schemeClr val="tx1"/>
        </a:solidFill>
        <a:latin typeface="+mn-lt"/>
        <a:ea typeface="+mn-ea"/>
        <a:cs typeface="+mn-cs"/>
      </a:defRPr>
    </a:lvl8pPr>
    <a:lvl9pPr marL="3653588" algn="l" defTabSz="456697"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829038" y="4818119"/>
            <a:ext cx="20729099" cy="1825542"/>
          </a:xfrm>
        </p:spPr>
        <p:txBody>
          <a:bodyPr/>
          <a:lstStyle>
            <a:lvl1pPr>
              <a:defRPr>
                <a:solidFill>
                  <a:schemeClr val="bg2"/>
                </a:solidFill>
              </a:defRPr>
            </a:lvl1pPr>
          </a:lstStyle>
          <a:p>
            <a:r>
              <a:rPr lang="en-US" smtClean="0"/>
              <a:t>Click to edit Master title style</a:t>
            </a:r>
            <a:endParaRPr lang="en-US"/>
          </a:p>
        </p:txBody>
      </p:sp>
      <p:sp>
        <p:nvSpPr>
          <p:cNvPr id="3" name="Subtitle 2"/>
          <p:cNvSpPr>
            <a:spLocks noGrp="1"/>
          </p:cNvSpPr>
          <p:nvPr>
            <p:ph type="subTitle" idx="1"/>
          </p:nvPr>
        </p:nvSpPr>
        <p:spPr>
          <a:xfrm>
            <a:off x="3658076" y="7772400"/>
            <a:ext cx="17071023" cy="3505200"/>
          </a:xfrm>
        </p:spPr>
        <p:txBody>
          <a:bodyPr>
            <a:normAutofit/>
          </a:bodyPr>
          <a:lstStyle>
            <a:lvl1pPr marL="0" indent="0" algn="ctr">
              <a:lnSpc>
                <a:spcPct val="120000"/>
              </a:lnSpc>
              <a:buNone/>
              <a:defRPr sz="2400">
                <a:solidFill>
                  <a:schemeClr val="tx2"/>
                </a:solidFill>
              </a:defRPr>
            </a:lvl1pPr>
            <a:lvl2pPr marL="1087444" indent="0" algn="ctr">
              <a:buNone/>
              <a:defRPr>
                <a:solidFill>
                  <a:schemeClr val="tx1">
                    <a:tint val="75000"/>
                  </a:schemeClr>
                </a:solidFill>
              </a:defRPr>
            </a:lvl2pPr>
            <a:lvl3pPr marL="2174887" indent="0" algn="ctr">
              <a:buNone/>
              <a:defRPr>
                <a:solidFill>
                  <a:schemeClr val="tx1">
                    <a:tint val="75000"/>
                  </a:schemeClr>
                </a:solidFill>
              </a:defRPr>
            </a:lvl3pPr>
            <a:lvl4pPr marL="3262338" indent="0" algn="ctr">
              <a:buNone/>
              <a:defRPr>
                <a:solidFill>
                  <a:schemeClr val="tx1">
                    <a:tint val="75000"/>
                  </a:schemeClr>
                </a:solidFill>
              </a:defRPr>
            </a:lvl4pPr>
            <a:lvl5pPr marL="4349779" indent="0" algn="ctr">
              <a:buNone/>
              <a:defRPr>
                <a:solidFill>
                  <a:schemeClr val="tx1">
                    <a:tint val="75000"/>
                  </a:schemeClr>
                </a:solidFill>
              </a:defRPr>
            </a:lvl5pPr>
            <a:lvl6pPr marL="5437225" indent="0" algn="ctr">
              <a:buNone/>
              <a:defRPr>
                <a:solidFill>
                  <a:schemeClr val="tx1">
                    <a:tint val="75000"/>
                  </a:schemeClr>
                </a:solidFill>
              </a:defRPr>
            </a:lvl6pPr>
            <a:lvl7pPr marL="6524671" indent="0" algn="ctr">
              <a:buNone/>
              <a:defRPr>
                <a:solidFill>
                  <a:schemeClr val="tx1">
                    <a:tint val="75000"/>
                  </a:schemeClr>
                </a:solidFill>
              </a:defRPr>
            </a:lvl7pPr>
            <a:lvl8pPr marL="7612115" indent="0" algn="ctr">
              <a:buNone/>
              <a:defRPr>
                <a:solidFill>
                  <a:schemeClr val="tx1">
                    <a:tint val="75000"/>
                  </a:schemeClr>
                </a:solidFill>
              </a:defRPr>
            </a:lvl8pPr>
            <a:lvl9pPr marL="8699558" indent="0" algn="ctr">
              <a:buNone/>
              <a:defRPr>
                <a:solidFill>
                  <a:schemeClr val="tx1">
                    <a:tint val="75000"/>
                  </a:schemeClr>
                </a:solidFill>
              </a:defRPr>
            </a:lvl9pPr>
          </a:lstStyle>
          <a:p>
            <a:r>
              <a:rPr lang="en-US" smtClean="0"/>
              <a:t>Click to edit Master subtitle style</a:t>
            </a:r>
            <a:endParaRPr lang="en-US" dirty="0"/>
          </a:p>
        </p:txBody>
      </p:sp>
      <p:sp>
        <p:nvSpPr>
          <p:cNvPr id="4" name="Slide Number Placeholder 5"/>
          <p:cNvSpPr>
            <a:spLocks noGrp="1"/>
          </p:cNvSpPr>
          <p:nvPr>
            <p:ph type="sldNum" sz="quarter" idx="10"/>
          </p:nvPr>
        </p:nvSpPr>
        <p:spPr/>
        <p:txBody>
          <a:bodyPr/>
          <a:lstStyle>
            <a:lvl1pPr>
              <a:defRPr/>
            </a:lvl1pPr>
          </a:lstStyle>
          <a:p>
            <a:fld id="{B7483941-AACB-D64D-AA52-EEBA3AFF0473}" type="slidenum">
              <a:rPr lang="en-US" altLang="x-none"/>
              <a:pPr/>
              <a:t>‹#›</a:t>
            </a:fld>
            <a:endParaRPr lang="en-US" altLang="x-none"/>
          </a:p>
        </p:txBody>
      </p:sp>
    </p:spTree>
    <p:extLst>
      <p:ext uri="{BB962C8B-B14F-4D97-AF65-F5344CB8AC3E}">
        <p14:creationId xmlns:p14="http://schemas.microsoft.com/office/powerpoint/2010/main" val="1646045266"/>
      </p:ext>
    </p:extLst>
  </p:cSld>
  <p:clrMapOvr>
    <a:masterClrMapping/>
  </p:clrMapOvr>
  <p:transition xmlns:p14="http://schemas.microsoft.com/office/powerpoint/2010/main" spd="med">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Portfolio 1">
    <p:spTree>
      <p:nvGrpSpPr>
        <p:cNvPr id="1" name=""/>
        <p:cNvGrpSpPr/>
        <p:nvPr/>
      </p:nvGrpSpPr>
      <p:grpSpPr>
        <a:xfrm>
          <a:off x="0" y="0"/>
          <a:ext cx="0" cy="0"/>
          <a:chOff x="0" y="0"/>
          <a:chExt cx="0" cy="0"/>
        </a:xfrm>
      </p:grpSpPr>
      <p:sp>
        <p:nvSpPr>
          <p:cNvPr id="14" name="Picture Placeholder 13"/>
          <p:cNvSpPr>
            <a:spLocks noGrp="1"/>
          </p:cNvSpPr>
          <p:nvPr>
            <p:ph type="pic" sz="quarter" idx="10"/>
          </p:nvPr>
        </p:nvSpPr>
        <p:spPr>
          <a:xfrm>
            <a:off x="3623636" y="3447128"/>
            <a:ext cx="4716547" cy="4711701"/>
          </a:xfrm>
          <a:prstGeom prst="ellipse">
            <a:avLst/>
          </a:prstGeom>
        </p:spPr>
        <p:txBody>
          <a:bodyPr rtlCol="0">
            <a:noAutofit/>
          </a:bodyPr>
          <a:lstStyle/>
          <a:p>
            <a:pPr lvl="0"/>
            <a:r>
              <a:rPr lang="en-US" noProof="0" smtClean="0"/>
              <a:t>Drag picture to placeholder or click icon to add</a:t>
            </a:r>
            <a:endParaRPr lang="en-US" noProof="0"/>
          </a:p>
        </p:txBody>
      </p:sp>
      <p:sp>
        <p:nvSpPr>
          <p:cNvPr id="15" name="Picture Placeholder 13"/>
          <p:cNvSpPr>
            <a:spLocks noGrp="1"/>
          </p:cNvSpPr>
          <p:nvPr>
            <p:ph type="pic" sz="quarter" idx="11"/>
          </p:nvPr>
        </p:nvSpPr>
        <p:spPr>
          <a:xfrm>
            <a:off x="9832084" y="3447128"/>
            <a:ext cx="4716547" cy="4711701"/>
          </a:xfrm>
          <a:prstGeom prst="ellipse">
            <a:avLst/>
          </a:prstGeom>
        </p:spPr>
        <p:txBody>
          <a:bodyPr rtlCol="0">
            <a:noAutofit/>
          </a:bodyPr>
          <a:lstStyle/>
          <a:p>
            <a:pPr lvl="0"/>
            <a:r>
              <a:rPr lang="en-US" noProof="0" smtClean="0"/>
              <a:t>Drag picture to placeholder or click icon to add</a:t>
            </a:r>
            <a:endParaRPr lang="en-US" noProof="0"/>
          </a:p>
        </p:txBody>
      </p:sp>
      <p:sp>
        <p:nvSpPr>
          <p:cNvPr id="17" name="Picture Placeholder 13"/>
          <p:cNvSpPr>
            <a:spLocks noGrp="1"/>
          </p:cNvSpPr>
          <p:nvPr>
            <p:ph type="pic" sz="quarter" idx="12"/>
          </p:nvPr>
        </p:nvSpPr>
        <p:spPr>
          <a:xfrm>
            <a:off x="16040533" y="3447128"/>
            <a:ext cx="4716547" cy="4711701"/>
          </a:xfrm>
          <a:prstGeom prst="ellipse">
            <a:avLst/>
          </a:prstGeom>
        </p:spPr>
        <p:txBody>
          <a:bodyPr rtlCol="0">
            <a:noAutofit/>
          </a:bodyPr>
          <a:lstStyle/>
          <a:p>
            <a:pPr lvl="0"/>
            <a:r>
              <a:rPr lang="en-US" noProof="0" smtClean="0"/>
              <a:t>Drag picture to placeholder or click icon to add</a:t>
            </a:r>
            <a:endParaRPr lang="en-US" noProof="0"/>
          </a:p>
        </p:txBody>
      </p:sp>
      <p:sp>
        <p:nvSpPr>
          <p:cNvPr id="13" name="Picture Placeholder 13"/>
          <p:cNvSpPr>
            <a:spLocks noGrp="1"/>
          </p:cNvSpPr>
          <p:nvPr>
            <p:ph type="pic" sz="quarter" idx="13"/>
          </p:nvPr>
        </p:nvSpPr>
        <p:spPr>
          <a:xfrm>
            <a:off x="6817196" y="7672403"/>
            <a:ext cx="4716547" cy="4711701"/>
          </a:xfrm>
          <a:prstGeom prst="ellipse">
            <a:avLst/>
          </a:prstGeom>
        </p:spPr>
        <p:txBody>
          <a:bodyPr rtlCol="0">
            <a:noAutofit/>
          </a:bodyPr>
          <a:lstStyle/>
          <a:p>
            <a:pPr lvl="0"/>
            <a:r>
              <a:rPr lang="en-US" noProof="0" smtClean="0"/>
              <a:t>Drag picture to placeholder or click icon to add</a:t>
            </a:r>
            <a:endParaRPr lang="en-US" noProof="0"/>
          </a:p>
        </p:txBody>
      </p:sp>
      <p:sp>
        <p:nvSpPr>
          <p:cNvPr id="16" name="Picture Placeholder 13"/>
          <p:cNvSpPr>
            <a:spLocks noGrp="1"/>
          </p:cNvSpPr>
          <p:nvPr>
            <p:ph type="pic" sz="quarter" idx="14"/>
          </p:nvPr>
        </p:nvSpPr>
        <p:spPr>
          <a:xfrm>
            <a:off x="13025644" y="7672403"/>
            <a:ext cx="4716547" cy="4711701"/>
          </a:xfrm>
          <a:prstGeom prst="ellipse">
            <a:avLst/>
          </a:prstGeom>
        </p:spPr>
        <p:txBody>
          <a:bodyPr rtlCol="0">
            <a:noAutofit/>
          </a:bodyPr>
          <a:lstStyle/>
          <a:p>
            <a:pPr lvl="0"/>
            <a:r>
              <a:rPr lang="en-US" noProof="0" smtClean="0"/>
              <a:t>Drag picture to placeholder or click icon to add</a:t>
            </a:r>
            <a:endParaRPr lang="en-US" noProof="0"/>
          </a:p>
        </p:txBody>
      </p:sp>
      <p:sp>
        <p:nvSpPr>
          <p:cNvPr id="7" name="Slide Number Placeholder 5"/>
          <p:cNvSpPr>
            <a:spLocks noGrp="1"/>
          </p:cNvSpPr>
          <p:nvPr>
            <p:ph type="sldNum" sz="quarter" idx="15"/>
          </p:nvPr>
        </p:nvSpPr>
        <p:spPr/>
        <p:txBody>
          <a:bodyPr/>
          <a:lstStyle>
            <a:lvl1pPr>
              <a:defRPr/>
            </a:lvl1pPr>
          </a:lstStyle>
          <a:p>
            <a:fld id="{787DD78A-A989-B440-A1D3-22421E887708}" type="slidenum">
              <a:rPr lang="en-US" altLang="x-none"/>
              <a:pPr/>
              <a:t>‹#›</a:t>
            </a:fld>
            <a:endParaRPr lang="en-US" altLang="x-none"/>
          </a:p>
        </p:txBody>
      </p:sp>
    </p:spTree>
    <p:extLst>
      <p:ext uri="{BB962C8B-B14F-4D97-AF65-F5344CB8AC3E}">
        <p14:creationId xmlns:p14="http://schemas.microsoft.com/office/powerpoint/2010/main" val="1016124243"/>
      </p:ext>
    </p:extLst>
  </p:cSld>
  <p:clrMapOvr>
    <a:masterClrMapping/>
  </p:clrMapOvr>
  <p:transition xmlns:p14="http://schemas.microsoft.com/office/powerpoint/2010/main" spd="med">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8_Section Header">
    <p:spTree>
      <p:nvGrpSpPr>
        <p:cNvPr id="1" name=""/>
        <p:cNvGrpSpPr/>
        <p:nvPr/>
      </p:nvGrpSpPr>
      <p:grpSpPr>
        <a:xfrm>
          <a:off x="0" y="0"/>
          <a:ext cx="0" cy="0"/>
          <a:chOff x="0" y="0"/>
          <a:chExt cx="0" cy="0"/>
        </a:xfrm>
      </p:grpSpPr>
      <p:sp>
        <p:nvSpPr>
          <p:cNvPr id="17" name="Picture Placeholder 12"/>
          <p:cNvSpPr>
            <a:spLocks noGrp="1"/>
          </p:cNvSpPr>
          <p:nvPr>
            <p:ph type="pic" sz="quarter" idx="14"/>
          </p:nvPr>
        </p:nvSpPr>
        <p:spPr>
          <a:xfrm>
            <a:off x="16426223" y="3706854"/>
            <a:ext cx="5882547" cy="7777029"/>
          </a:xfrm>
        </p:spPr>
        <p:txBody>
          <a:bodyPr rtlCol="0">
            <a:normAutofit/>
          </a:bodyPr>
          <a:lstStyle>
            <a:lvl1pPr>
              <a:defRPr sz="2800"/>
            </a:lvl1pPr>
          </a:lstStyle>
          <a:p>
            <a:pPr lvl="0"/>
            <a:r>
              <a:rPr lang="en-US" noProof="0" smtClean="0"/>
              <a:t>Drag picture to placeholder or click icon to add</a:t>
            </a:r>
            <a:endParaRPr lang="en-US" noProof="0" dirty="0"/>
          </a:p>
        </p:txBody>
      </p:sp>
      <p:sp>
        <p:nvSpPr>
          <p:cNvPr id="3" name="Slide Number Placeholder 5"/>
          <p:cNvSpPr>
            <a:spLocks noGrp="1"/>
          </p:cNvSpPr>
          <p:nvPr>
            <p:ph type="sldNum" sz="quarter" idx="15"/>
          </p:nvPr>
        </p:nvSpPr>
        <p:spPr/>
        <p:txBody>
          <a:bodyPr/>
          <a:lstStyle>
            <a:lvl1pPr>
              <a:defRPr/>
            </a:lvl1pPr>
          </a:lstStyle>
          <a:p>
            <a:fld id="{74D0F498-0C1C-7945-9EA6-1415A94CFDDB}" type="slidenum">
              <a:rPr lang="en-US" altLang="x-none"/>
              <a:pPr/>
              <a:t>‹#›</a:t>
            </a:fld>
            <a:endParaRPr lang="en-US" altLang="x-none"/>
          </a:p>
        </p:txBody>
      </p:sp>
    </p:spTree>
    <p:extLst>
      <p:ext uri="{BB962C8B-B14F-4D97-AF65-F5344CB8AC3E}">
        <p14:creationId xmlns:p14="http://schemas.microsoft.com/office/powerpoint/2010/main" val="220256748"/>
      </p:ext>
    </p:extLst>
  </p:cSld>
  <p:clrMapOvr>
    <a:masterClrMapping/>
  </p:clrMapOvr>
  <p:transition xmlns:p14="http://schemas.microsoft.com/office/powerpoint/2010/main" spd="med">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Phone 6 White">
    <p:spTree>
      <p:nvGrpSpPr>
        <p:cNvPr id="1" name=""/>
        <p:cNvGrpSpPr/>
        <p:nvPr/>
      </p:nvGrpSpPr>
      <p:grpSpPr>
        <a:xfrm>
          <a:off x="0" y="0"/>
          <a:ext cx="0" cy="0"/>
          <a:chOff x="0" y="0"/>
          <a:chExt cx="0" cy="0"/>
        </a:xfrm>
      </p:grpSpPr>
      <p:sp>
        <p:nvSpPr>
          <p:cNvPr id="17" name="Picture Placeholder 12"/>
          <p:cNvSpPr>
            <a:spLocks noGrp="1"/>
          </p:cNvSpPr>
          <p:nvPr>
            <p:ph type="pic" sz="quarter" idx="14"/>
          </p:nvPr>
        </p:nvSpPr>
        <p:spPr>
          <a:xfrm>
            <a:off x="10102691" y="4239458"/>
            <a:ext cx="4181656" cy="7333648"/>
          </a:xfrm>
        </p:spPr>
        <p:txBody>
          <a:bodyPr rtlCol="0">
            <a:normAutofit/>
          </a:bodyPr>
          <a:lstStyle>
            <a:lvl1pPr>
              <a:defRPr sz="2800"/>
            </a:lvl1pPr>
          </a:lstStyle>
          <a:p>
            <a:pPr lvl="0"/>
            <a:r>
              <a:rPr lang="en-US" noProof="0" smtClean="0"/>
              <a:t>Drag picture to placeholder or click icon to add</a:t>
            </a:r>
            <a:endParaRPr lang="en-US" noProof="0" dirty="0"/>
          </a:p>
        </p:txBody>
      </p:sp>
      <p:sp>
        <p:nvSpPr>
          <p:cNvPr id="3" name="Slide Number Placeholder 5"/>
          <p:cNvSpPr>
            <a:spLocks noGrp="1"/>
          </p:cNvSpPr>
          <p:nvPr>
            <p:ph type="sldNum" sz="quarter" idx="15"/>
          </p:nvPr>
        </p:nvSpPr>
        <p:spPr/>
        <p:txBody>
          <a:bodyPr/>
          <a:lstStyle>
            <a:lvl1pPr>
              <a:defRPr/>
            </a:lvl1pPr>
          </a:lstStyle>
          <a:p>
            <a:fld id="{61470896-0183-A44C-AE9B-21F0AA62CFE4}" type="slidenum">
              <a:rPr lang="en-US" altLang="x-none"/>
              <a:pPr/>
              <a:t>‹#›</a:t>
            </a:fld>
            <a:endParaRPr lang="en-US" altLang="x-none"/>
          </a:p>
        </p:txBody>
      </p:sp>
    </p:spTree>
    <p:extLst>
      <p:ext uri="{BB962C8B-B14F-4D97-AF65-F5344CB8AC3E}">
        <p14:creationId xmlns:p14="http://schemas.microsoft.com/office/powerpoint/2010/main" val="1740839855"/>
      </p:ext>
    </p:extLst>
  </p:cSld>
  <p:clrMapOvr>
    <a:masterClrMapping/>
  </p:clrMapOvr>
  <p:transition xmlns:p14="http://schemas.microsoft.com/office/powerpoint/2010/main" spd="med">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iPad Air">
    <p:spTree>
      <p:nvGrpSpPr>
        <p:cNvPr id="1" name=""/>
        <p:cNvGrpSpPr/>
        <p:nvPr/>
      </p:nvGrpSpPr>
      <p:grpSpPr>
        <a:xfrm>
          <a:off x="0" y="0"/>
          <a:ext cx="0" cy="0"/>
          <a:chOff x="0" y="0"/>
          <a:chExt cx="0" cy="0"/>
        </a:xfrm>
      </p:grpSpPr>
      <p:sp>
        <p:nvSpPr>
          <p:cNvPr id="5" name="Picture Placeholder 12"/>
          <p:cNvSpPr>
            <a:spLocks noGrp="1"/>
          </p:cNvSpPr>
          <p:nvPr>
            <p:ph type="pic" sz="quarter" idx="14"/>
          </p:nvPr>
        </p:nvSpPr>
        <p:spPr>
          <a:xfrm>
            <a:off x="8659448" y="4239457"/>
            <a:ext cx="6985290" cy="9729073"/>
          </a:xfrm>
        </p:spPr>
        <p:txBody>
          <a:bodyPr rtlCol="0">
            <a:normAutofit/>
          </a:bodyPr>
          <a:lstStyle>
            <a:lvl1pPr>
              <a:defRPr sz="2800"/>
            </a:lvl1pPr>
          </a:lstStyle>
          <a:p>
            <a:pPr lvl="0"/>
            <a:r>
              <a:rPr lang="en-US" noProof="0" smtClean="0"/>
              <a:t>Drag picture to placeholder or click icon to add</a:t>
            </a:r>
            <a:endParaRPr lang="en-US" noProof="0" dirty="0"/>
          </a:p>
        </p:txBody>
      </p:sp>
      <p:sp>
        <p:nvSpPr>
          <p:cNvPr id="3" name="Slide Number Placeholder 5"/>
          <p:cNvSpPr>
            <a:spLocks noGrp="1"/>
          </p:cNvSpPr>
          <p:nvPr>
            <p:ph type="sldNum" sz="quarter" idx="15"/>
          </p:nvPr>
        </p:nvSpPr>
        <p:spPr/>
        <p:txBody>
          <a:bodyPr/>
          <a:lstStyle>
            <a:lvl1pPr>
              <a:defRPr/>
            </a:lvl1pPr>
          </a:lstStyle>
          <a:p>
            <a:fld id="{7A8E077A-AB10-C547-9E06-924E14CF60BE}" type="slidenum">
              <a:rPr lang="en-US" altLang="x-none"/>
              <a:pPr/>
              <a:t>‹#›</a:t>
            </a:fld>
            <a:endParaRPr lang="en-US" altLang="x-none"/>
          </a:p>
        </p:txBody>
      </p:sp>
    </p:spTree>
    <p:extLst>
      <p:ext uri="{BB962C8B-B14F-4D97-AF65-F5344CB8AC3E}">
        <p14:creationId xmlns:p14="http://schemas.microsoft.com/office/powerpoint/2010/main" val="978236257"/>
      </p:ext>
    </p:extLst>
  </p:cSld>
  <p:clrMapOvr>
    <a:masterClrMapping/>
  </p:clrMapOvr>
  <p:transition xmlns:p14="http://schemas.microsoft.com/office/powerpoint/2010/main" spd="med">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acbook">
    <p:spTree>
      <p:nvGrpSpPr>
        <p:cNvPr id="1" name=""/>
        <p:cNvGrpSpPr/>
        <p:nvPr/>
      </p:nvGrpSpPr>
      <p:grpSpPr>
        <a:xfrm>
          <a:off x="0" y="0"/>
          <a:ext cx="0" cy="0"/>
          <a:chOff x="0" y="0"/>
          <a:chExt cx="0" cy="0"/>
        </a:xfrm>
      </p:grpSpPr>
      <p:sp>
        <p:nvSpPr>
          <p:cNvPr id="7" name="Picture Placeholder 2"/>
          <p:cNvSpPr>
            <a:spLocks noGrp="1"/>
          </p:cNvSpPr>
          <p:nvPr>
            <p:ph type="pic" sz="quarter" idx="13"/>
          </p:nvPr>
        </p:nvSpPr>
        <p:spPr>
          <a:xfrm>
            <a:off x="8216900" y="3779838"/>
            <a:ext cx="7918450" cy="4987925"/>
          </a:xfrm>
        </p:spPr>
        <p:txBody>
          <a:bodyPr rtlCol="0">
            <a:noAutofit/>
          </a:bodyPr>
          <a:lstStyle/>
          <a:p>
            <a:pPr lvl="0"/>
            <a:r>
              <a:rPr lang="en-US" noProof="0" smtClean="0"/>
              <a:t>Drag picture to placeholder or click icon to add</a:t>
            </a:r>
            <a:endParaRPr lang="en-US" noProof="0"/>
          </a:p>
        </p:txBody>
      </p:sp>
      <p:sp>
        <p:nvSpPr>
          <p:cNvPr id="3" name="Slide Number Placeholder 5"/>
          <p:cNvSpPr>
            <a:spLocks noGrp="1"/>
          </p:cNvSpPr>
          <p:nvPr>
            <p:ph type="sldNum" sz="quarter" idx="14"/>
          </p:nvPr>
        </p:nvSpPr>
        <p:spPr/>
        <p:txBody>
          <a:bodyPr/>
          <a:lstStyle>
            <a:lvl1pPr>
              <a:defRPr/>
            </a:lvl1pPr>
          </a:lstStyle>
          <a:p>
            <a:fld id="{FEEA0062-4494-164A-9551-00BE15F44D5F}" type="slidenum">
              <a:rPr lang="en-US" altLang="x-none"/>
              <a:pPr/>
              <a:t>‹#›</a:t>
            </a:fld>
            <a:endParaRPr lang="en-US" altLang="x-none"/>
          </a:p>
        </p:txBody>
      </p:sp>
    </p:spTree>
    <p:extLst>
      <p:ext uri="{BB962C8B-B14F-4D97-AF65-F5344CB8AC3E}">
        <p14:creationId xmlns:p14="http://schemas.microsoft.com/office/powerpoint/2010/main" val="81969967"/>
      </p:ext>
    </p:extLst>
  </p:cSld>
  <p:clrMapOvr>
    <a:masterClrMapping/>
  </p:clrMapOvr>
  <p:transition xmlns:p14="http://schemas.microsoft.com/office/powerpoint/2010/main" spd="med">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Desktop">
    <p:spTree>
      <p:nvGrpSpPr>
        <p:cNvPr id="1" name=""/>
        <p:cNvGrpSpPr/>
        <p:nvPr/>
      </p:nvGrpSpPr>
      <p:grpSpPr>
        <a:xfrm>
          <a:off x="0" y="0"/>
          <a:ext cx="0" cy="0"/>
          <a:chOff x="0" y="0"/>
          <a:chExt cx="0" cy="0"/>
        </a:xfrm>
      </p:grpSpPr>
      <p:sp>
        <p:nvSpPr>
          <p:cNvPr id="7" name="Picture Placeholder 2"/>
          <p:cNvSpPr>
            <a:spLocks noGrp="1"/>
          </p:cNvSpPr>
          <p:nvPr>
            <p:ph type="pic" sz="quarter" idx="13"/>
          </p:nvPr>
        </p:nvSpPr>
        <p:spPr>
          <a:xfrm>
            <a:off x="8077200" y="3749677"/>
            <a:ext cx="7918450" cy="4378323"/>
          </a:xfrm>
        </p:spPr>
        <p:txBody>
          <a:bodyPr rtlCol="0">
            <a:noAutofit/>
          </a:bodyPr>
          <a:lstStyle/>
          <a:p>
            <a:pPr lvl="0"/>
            <a:r>
              <a:rPr lang="en-US" noProof="0" smtClean="0"/>
              <a:t>Drag picture to placeholder or click icon to add</a:t>
            </a:r>
            <a:endParaRPr lang="en-US" noProof="0"/>
          </a:p>
        </p:txBody>
      </p:sp>
      <p:sp>
        <p:nvSpPr>
          <p:cNvPr id="3" name="Slide Number Placeholder 5"/>
          <p:cNvSpPr>
            <a:spLocks noGrp="1"/>
          </p:cNvSpPr>
          <p:nvPr>
            <p:ph type="sldNum" sz="quarter" idx="14"/>
          </p:nvPr>
        </p:nvSpPr>
        <p:spPr/>
        <p:txBody>
          <a:bodyPr/>
          <a:lstStyle>
            <a:lvl1pPr>
              <a:defRPr/>
            </a:lvl1pPr>
          </a:lstStyle>
          <a:p>
            <a:fld id="{E50E4A1C-C221-5845-B834-DE52E3B43495}" type="slidenum">
              <a:rPr lang="en-US" altLang="x-none"/>
              <a:pPr/>
              <a:t>‹#›</a:t>
            </a:fld>
            <a:endParaRPr lang="en-US" altLang="x-none"/>
          </a:p>
        </p:txBody>
      </p:sp>
    </p:spTree>
    <p:extLst>
      <p:ext uri="{BB962C8B-B14F-4D97-AF65-F5344CB8AC3E}">
        <p14:creationId xmlns:p14="http://schemas.microsoft.com/office/powerpoint/2010/main" val="1132217642"/>
      </p:ext>
    </p:extLst>
  </p:cSld>
  <p:clrMapOvr>
    <a:masterClrMapping/>
  </p:clrMapOvr>
  <p:transition xmlns:p14="http://schemas.microsoft.com/office/powerpoint/2010/main" spd="med">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ontact Us">
    <p:spTree>
      <p:nvGrpSpPr>
        <p:cNvPr id="1" name=""/>
        <p:cNvGrpSpPr/>
        <p:nvPr/>
      </p:nvGrpSpPr>
      <p:grpSpPr>
        <a:xfrm>
          <a:off x="0" y="0"/>
          <a:ext cx="0" cy="0"/>
          <a:chOff x="0" y="0"/>
          <a:chExt cx="0" cy="0"/>
        </a:xfrm>
      </p:grpSpPr>
      <p:sp>
        <p:nvSpPr>
          <p:cNvPr id="4" name="Picture Placeholder 3"/>
          <p:cNvSpPr>
            <a:spLocks noGrp="1"/>
          </p:cNvSpPr>
          <p:nvPr>
            <p:ph type="pic" sz="quarter" idx="13"/>
          </p:nvPr>
        </p:nvSpPr>
        <p:spPr>
          <a:xfrm>
            <a:off x="-1" y="3318969"/>
            <a:ext cx="24387175" cy="5917778"/>
          </a:xfrm>
        </p:spPr>
        <p:txBody>
          <a:bodyPr rtlCol="0">
            <a:noAutofit/>
          </a:bodyPr>
          <a:lstStyle/>
          <a:p>
            <a:pPr lvl="0"/>
            <a:r>
              <a:rPr lang="en-US" noProof="0" smtClean="0"/>
              <a:t>Drag picture to placeholder or click icon to add</a:t>
            </a:r>
            <a:endParaRPr lang="en-US" noProof="0"/>
          </a:p>
        </p:txBody>
      </p:sp>
      <p:sp>
        <p:nvSpPr>
          <p:cNvPr id="3" name="Slide Number Placeholder 5"/>
          <p:cNvSpPr>
            <a:spLocks noGrp="1"/>
          </p:cNvSpPr>
          <p:nvPr>
            <p:ph type="sldNum" sz="quarter" idx="14"/>
          </p:nvPr>
        </p:nvSpPr>
        <p:spPr/>
        <p:txBody>
          <a:bodyPr/>
          <a:lstStyle>
            <a:lvl1pPr>
              <a:defRPr/>
            </a:lvl1pPr>
          </a:lstStyle>
          <a:p>
            <a:fld id="{AF17700B-9331-9740-807E-05A3881421B5}" type="slidenum">
              <a:rPr lang="en-US" altLang="x-none"/>
              <a:pPr/>
              <a:t>‹#›</a:t>
            </a:fld>
            <a:endParaRPr lang="en-US" altLang="x-none"/>
          </a:p>
        </p:txBody>
      </p:sp>
    </p:spTree>
    <p:extLst>
      <p:ext uri="{BB962C8B-B14F-4D97-AF65-F5344CB8AC3E}">
        <p14:creationId xmlns:p14="http://schemas.microsoft.com/office/powerpoint/2010/main" val="329313027"/>
      </p:ext>
    </p:extLst>
  </p:cSld>
  <p:clrMapOvr>
    <a:masterClrMapping/>
  </p:clrMapOvr>
  <p:transition xmlns:p14="http://schemas.microsoft.com/office/powerpoint/2010/main" spd="med">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secHead">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6352" y="12801600"/>
            <a:ext cx="24380824" cy="9144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31" y="12668632"/>
            <a:ext cx="24380824" cy="12801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94846" y="1517904"/>
            <a:ext cx="20119419" cy="7132320"/>
          </a:xfrm>
        </p:spPr>
        <p:txBody>
          <a:bodyPr anchor="b" anchorCtr="0">
            <a:normAutofit/>
          </a:bodyPr>
          <a:lstStyle>
            <a:lvl1pPr>
              <a:lnSpc>
                <a:spcPct val="85000"/>
              </a:lnSpc>
              <a:defRPr sz="16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2194846" y="8906256"/>
            <a:ext cx="20119419" cy="2286000"/>
          </a:xfrm>
        </p:spPr>
        <p:txBody>
          <a:bodyPr lIns="91440" rIns="91440" anchor="t" anchorCtr="0">
            <a:normAutofit/>
          </a:bodyPr>
          <a:lstStyle>
            <a:lvl1pPr marL="0" indent="0">
              <a:buNone/>
              <a:defRPr sz="4800" cap="all" spc="400" baseline="0">
                <a:solidFill>
                  <a:schemeClr val="tx2"/>
                </a:solidFill>
                <a:latin typeface="+mj-lt"/>
              </a:defRPr>
            </a:lvl1pPr>
            <a:lvl2pPr marL="914400" indent="0">
              <a:buNone/>
              <a:defRPr sz="3600">
                <a:solidFill>
                  <a:schemeClr val="tx1">
                    <a:tint val="75000"/>
                  </a:schemeClr>
                </a:solidFill>
              </a:defRPr>
            </a:lvl2pPr>
            <a:lvl3pPr marL="1828800" indent="0">
              <a:buNone/>
              <a:defRPr sz="3200">
                <a:solidFill>
                  <a:schemeClr val="tx1">
                    <a:tint val="75000"/>
                  </a:schemeClr>
                </a:solidFill>
              </a:defRPr>
            </a:lvl3pPr>
            <a:lvl4pPr marL="2743200" indent="0">
              <a:buNone/>
              <a:defRPr sz="2800">
                <a:solidFill>
                  <a:schemeClr val="tx1">
                    <a:tint val="75000"/>
                  </a:schemeClr>
                </a:solidFill>
              </a:defRPr>
            </a:lvl4pPr>
            <a:lvl5pPr marL="3657600" indent="0">
              <a:buNone/>
              <a:defRPr sz="2800">
                <a:solidFill>
                  <a:schemeClr val="tx1">
                    <a:tint val="75000"/>
                  </a:schemeClr>
                </a:solidFill>
              </a:defRPr>
            </a:lvl5pPr>
            <a:lvl6pPr marL="4572000" indent="0">
              <a:buNone/>
              <a:defRPr sz="2800">
                <a:solidFill>
                  <a:schemeClr val="tx1">
                    <a:tint val="75000"/>
                  </a:schemeClr>
                </a:solidFill>
              </a:defRPr>
            </a:lvl6pPr>
            <a:lvl7pPr marL="5486400" indent="0">
              <a:buNone/>
              <a:defRPr sz="2800">
                <a:solidFill>
                  <a:schemeClr val="tx1">
                    <a:tint val="75000"/>
                  </a:schemeClr>
                </a:solidFill>
              </a:defRPr>
            </a:lvl7pPr>
            <a:lvl8pPr marL="6400800" indent="0">
              <a:buNone/>
              <a:defRPr sz="2800">
                <a:solidFill>
                  <a:schemeClr val="tx1">
                    <a:tint val="75000"/>
                  </a:schemeClr>
                </a:solidFill>
              </a:defRPr>
            </a:lvl8pPr>
            <a:lvl9pPr marL="7315200" indent="0">
              <a:buNone/>
              <a:defRPr sz="28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2194847" y="12919571"/>
            <a:ext cx="4945186" cy="730250"/>
          </a:xfrm>
          <a:prstGeom prst="rect">
            <a:avLst/>
          </a:prstGeom>
        </p:spPr>
        <p:txBody>
          <a:bodyPr/>
          <a:lstStyle/>
          <a:p>
            <a:fld id="{40B262F2-A559-4ED2-BCEB-0E47B4019182}" type="datetimeFigureOut">
              <a:rPr lang="en-US" smtClean="0"/>
              <a:t>8/15/17</a:t>
            </a:fld>
            <a:endParaRPr lang="en-US"/>
          </a:p>
        </p:txBody>
      </p:sp>
      <p:sp>
        <p:nvSpPr>
          <p:cNvPr id="5" name="Footer Placeholder 4"/>
          <p:cNvSpPr>
            <a:spLocks noGrp="1"/>
          </p:cNvSpPr>
          <p:nvPr>
            <p:ph type="ftr" sz="quarter" idx="11"/>
          </p:nvPr>
        </p:nvSpPr>
        <p:spPr>
          <a:xfrm>
            <a:off x="7373330" y="12919571"/>
            <a:ext cx="9646864" cy="730250"/>
          </a:xfrm>
          <a:prstGeom prst="rect">
            <a:avLst/>
          </a:prstGeom>
        </p:spPr>
        <p:txBody>
          <a:bodyPr/>
          <a:lstStyle/>
          <a:p>
            <a:endParaRPr lang="en-US"/>
          </a:p>
        </p:txBody>
      </p:sp>
      <p:sp>
        <p:nvSpPr>
          <p:cNvPr id="6" name="Slide Number Placeholder 5"/>
          <p:cNvSpPr>
            <a:spLocks noGrp="1"/>
          </p:cNvSpPr>
          <p:nvPr>
            <p:ph type="sldNum" sz="quarter" idx="12"/>
          </p:nvPr>
        </p:nvSpPr>
        <p:spPr>
          <a:xfrm>
            <a:off x="22909213" y="403804"/>
            <a:ext cx="825500" cy="676705"/>
          </a:xfrm>
        </p:spPr>
        <p:txBody>
          <a:bodyPr/>
          <a:lstStyle/>
          <a:p>
            <a:fld id="{812FA125-9D51-49F1-AB46-5E1C829652F4}" type="slidenum">
              <a:rPr lang="en-US" smtClean="0"/>
              <a:t>‹#›</a:t>
            </a:fld>
            <a:endParaRPr lang="en-US"/>
          </a:p>
        </p:txBody>
      </p:sp>
      <p:cxnSp>
        <p:nvCxnSpPr>
          <p:cNvPr id="9" name="Straight Connector 8"/>
          <p:cNvCxnSpPr/>
          <p:nvPr/>
        </p:nvCxnSpPr>
        <p:spPr>
          <a:xfrm>
            <a:off x="2415630" y="8686800"/>
            <a:ext cx="19753612"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2712945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2194847" y="12919571"/>
            <a:ext cx="4945186" cy="730250"/>
          </a:xfrm>
          <a:prstGeom prst="rect">
            <a:avLst/>
          </a:prstGeom>
        </p:spPr>
        <p:txBody>
          <a:bodyPr/>
          <a:lstStyle/>
          <a:p>
            <a:fld id="{40B262F2-A559-4ED2-BCEB-0E47B4019182}" type="datetimeFigureOut">
              <a:rPr lang="en-US" smtClean="0"/>
              <a:t>8/15/17</a:t>
            </a:fld>
            <a:endParaRPr lang="en-US"/>
          </a:p>
        </p:txBody>
      </p:sp>
      <p:sp>
        <p:nvSpPr>
          <p:cNvPr id="5" name="Footer Placeholder 4"/>
          <p:cNvSpPr>
            <a:spLocks noGrp="1"/>
          </p:cNvSpPr>
          <p:nvPr>
            <p:ph type="ftr" sz="quarter" idx="11"/>
          </p:nvPr>
        </p:nvSpPr>
        <p:spPr>
          <a:xfrm>
            <a:off x="7373330" y="12919571"/>
            <a:ext cx="9646864" cy="730250"/>
          </a:xfrm>
          <a:prstGeom prst="rect">
            <a:avLst/>
          </a:prstGeom>
        </p:spPr>
        <p:txBody>
          <a:bodyPr/>
          <a:lstStyle/>
          <a:p>
            <a:endParaRPr lang="en-US"/>
          </a:p>
        </p:txBody>
      </p:sp>
      <p:sp>
        <p:nvSpPr>
          <p:cNvPr id="6" name="Slide Number Placeholder 5"/>
          <p:cNvSpPr>
            <a:spLocks noGrp="1"/>
          </p:cNvSpPr>
          <p:nvPr>
            <p:ph type="sldNum" sz="quarter" idx="12"/>
          </p:nvPr>
        </p:nvSpPr>
        <p:spPr>
          <a:xfrm>
            <a:off x="22909213" y="403804"/>
            <a:ext cx="825500" cy="676705"/>
          </a:xfrm>
        </p:spPr>
        <p:txBody>
          <a:bodyPr/>
          <a:lstStyle/>
          <a:p>
            <a:fld id="{812FA125-9D51-49F1-AB46-5E1C829652F4}" type="slidenum">
              <a:rPr lang="en-US" smtClean="0"/>
              <a:t>‹#›</a:t>
            </a:fld>
            <a:endParaRPr lang="en-US"/>
          </a:p>
        </p:txBody>
      </p:sp>
    </p:spTree>
    <p:extLst>
      <p:ext uri="{BB962C8B-B14F-4D97-AF65-F5344CB8AC3E}">
        <p14:creationId xmlns:p14="http://schemas.microsoft.com/office/powerpoint/2010/main" val="2021577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Welcome Message">
    <p:spTree>
      <p:nvGrpSpPr>
        <p:cNvPr id="1" name=""/>
        <p:cNvGrpSpPr/>
        <p:nvPr/>
      </p:nvGrpSpPr>
      <p:grpSpPr>
        <a:xfrm>
          <a:off x="0" y="0"/>
          <a:ext cx="0" cy="0"/>
          <a:chOff x="0" y="0"/>
          <a:chExt cx="0" cy="0"/>
        </a:xfrm>
      </p:grpSpPr>
      <p:sp>
        <p:nvSpPr>
          <p:cNvPr id="8" name="Picture Placeholder 7"/>
          <p:cNvSpPr>
            <a:spLocks noGrp="1"/>
          </p:cNvSpPr>
          <p:nvPr>
            <p:ph type="pic" sz="quarter" idx="13"/>
          </p:nvPr>
        </p:nvSpPr>
        <p:spPr>
          <a:xfrm>
            <a:off x="9781570" y="1585465"/>
            <a:ext cx="4824036" cy="4824038"/>
          </a:xfrm>
          <a:prstGeom prst="ellipse">
            <a:avLst/>
          </a:prstGeom>
        </p:spPr>
        <p:txBody>
          <a:bodyPr rtlCol="0">
            <a:noAutofit/>
          </a:bodyPr>
          <a:lstStyle/>
          <a:p>
            <a:pPr lvl="0"/>
            <a:r>
              <a:rPr lang="en-US" noProof="0" smtClean="0"/>
              <a:t>Drag picture to placeholder or click icon to add</a:t>
            </a:r>
            <a:endParaRPr lang="en-US" noProof="0" dirty="0"/>
          </a:p>
        </p:txBody>
      </p:sp>
      <p:sp>
        <p:nvSpPr>
          <p:cNvPr id="7" name="Title 1"/>
          <p:cNvSpPr>
            <a:spLocks noGrp="1"/>
          </p:cNvSpPr>
          <p:nvPr>
            <p:ph type="ctrTitle"/>
          </p:nvPr>
        </p:nvSpPr>
        <p:spPr>
          <a:xfrm>
            <a:off x="4759089" y="6809613"/>
            <a:ext cx="14868997" cy="1190422"/>
          </a:xfrm>
        </p:spPr>
        <p:txBody>
          <a:bodyPr>
            <a:noAutofit/>
          </a:bodyPr>
          <a:lstStyle/>
          <a:p>
            <a:r>
              <a:rPr lang="en-US" smtClean="0"/>
              <a:t>Click to edit Master title style</a:t>
            </a:r>
            <a:endParaRPr lang="en-US" dirty="0"/>
          </a:p>
        </p:txBody>
      </p:sp>
      <p:sp>
        <p:nvSpPr>
          <p:cNvPr id="9" name="Subtitle 2"/>
          <p:cNvSpPr>
            <a:spLocks noGrp="1"/>
          </p:cNvSpPr>
          <p:nvPr>
            <p:ph type="subTitle" idx="1"/>
          </p:nvPr>
        </p:nvSpPr>
        <p:spPr>
          <a:xfrm>
            <a:off x="3658076" y="8638230"/>
            <a:ext cx="17071023" cy="2790560"/>
          </a:xfrm>
        </p:spPr>
        <p:txBody>
          <a:bodyPr>
            <a:noAutofit/>
          </a:bodyPr>
          <a:lstStyle/>
          <a:p>
            <a:r>
              <a:rPr lang="en-US" smtClean="0"/>
              <a:t>Click to edit Master subtitle style</a:t>
            </a:r>
            <a:endParaRPr lang="en-US" dirty="0"/>
          </a:p>
        </p:txBody>
      </p:sp>
      <p:sp>
        <p:nvSpPr>
          <p:cNvPr id="5" name="Slide Number Placeholder 5"/>
          <p:cNvSpPr>
            <a:spLocks noGrp="1"/>
          </p:cNvSpPr>
          <p:nvPr>
            <p:ph type="sldNum" sz="quarter" idx="14"/>
          </p:nvPr>
        </p:nvSpPr>
        <p:spPr/>
        <p:txBody>
          <a:bodyPr/>
          <a:lstStyle>
            <a:lvl1pPr>
              <a:defRPr/>
            </a:lvl1pPr>
          </a:lstStyle>
          <a:p>
            <a:fld id="{6877AE0F-3E9E-B44F-AFA8-83F0D54603C2}" type="slidenum">
              <a:rPr lang="en-US" altLang="x-none"/>
              <a:pPr/>
              <a:t>‹#›</a:t>
            </a:fld>
            <a:endParaRPr lang="en-US" altLang="x-none"/>
          </a:p>
        </p:txBody>
      </p:sp>
    </p:spTree>
    <p:extLst>
      <p:ext uri="{BB962C8B-B14F-4D97-AF65-F5344CB8AC3E}">
        <p14:creationId xmlns:p14="http://schemas.microsoft.com/office/powerpoint/2010/main" val="1198445008"/>
      </p:ext>
    </p:extLst>
  </p:cSld>
  <p:clrMapOvr>
    <a:masterClrMapping/>
  </p:clrMapOvr>
  <p:transition xmlns:p14="http://schemas.microsoft.com/office/powerpoint/2010/main" spd="med">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Breaks">
    <p:spTree>
      <p:nvGrpSpPr>
        <p:cNvPr id="1" name=""/>
        <p:cNvGrpSpPr/>
        <p:nvPr/>
      </p:nvGrpSpPr>
      <p:grpSpPr>
        <a:xfrm>
          <a:off x="0" y="0"/>
          <a:ext cx="0" cy="0"/>
          <a:chOff x="0" y="0"/>
          <a:chExt cx="0" cy="0"/>
        </a:xfrm>
      </p:grpSpPr>
      <p:sp>
        <p:nvSpPr>
          <p:cNvPr id="8" name="Picture Placeholder 4"/>
          <p:cNvSpPr>
            <a:spLocks noGrp="1"/>
          </p:cNvSpPr>
          <p:nvPr>
            <p:ph type="pic" sz="quarter" idx="13"/>
          </p:nvPr>
        </p:nvSpPr>
        <p:spPr>
          <a:xfrm>
            <a:off x="0" y="0"/>
            <a:ext cx="24387175" cy="13716000"/>
          </a:xfrm>
        </p:spPr>
        <p:txBody>
          <a:bodyPr rtlCol="0">
            <a:noAutofit/>
          </a:bodyPr>
          <a:lstStyle>
            <a:lvl1pPr>
              <a:defRPr baseline="0"/>
            </a:lvl1pPr>
          </a:lstStyle>
          <a:p>
            <a:pPr lvl="0"/>
            <a:r>
              <a:rPr lang="en-US" noProof="0" smtClean="0"/>
              <a:t>Drag picture to placeholder or click icon to add</a:t>
            </a:r>
            <a:endParaRPr lang="en-US" noProof="0" dirty="0"/>
          </a:p>
        </p:txBody>
      </p:sp>
    </p:spTree>
    <p:extLst>
      <p:ext uri="{BB962C8B-B14F-4D97-AF65-F5344CB8AC3E}">
        <p14:creationId xmlns:p14="http://schemas.microsoft.com/office/powerpoint/2010/main" val="698686470"/>
      </p:ext>
    </p:extLst>
  </p:cSld>
  <p:clrMapOvr>
    <a:masterClrMapping/>
  </p:clrMapOvr>
  <p:transition xmlns:p14="http://schemas.microsoft.com/office/powerpoint/2010/main" spd="med">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5" name="Picture Placeholder 4"/>
          <p:cNvSpPr>
            <a:spLocks noGrp="1"/>
          </p:cNvSpPr>
          <p:nvPr>
            <p:ph type="pic" sz="quarter" idx="13"/>
          </p:nvPr>
        </p:nvSpPr>
        <p:spPr>
          <a:xfrm>
            <a:off x="1" y="0"/>
            <a:ext cx="15601949" cy="13716000"/>
          </a:xfrm>
        </p:spPr>
        <p:txBody>
          <a:bodyPr rtlCol="0">
            <a:noAutofit/>
          </a:bodyPr>
          <a:lstStyle>
            <a:lvl1pPr>
              <a:defRPr baseline="0"/>
            </a:lvl1pPr>
          </a:lstStyle>
          <a:p>
            <a:pPr lvl="0"/>
            <a:r>
              <a:rPr lang="en-US" noProof="0" smtClean="0"/>
              <a:t>Drag picture to placeholder or click icon to add</a:t>
            </a:r>
            <a:endParaRPr lang="en-US" noProof="0" dirty="0"/>
          </a:p>
        </p:txBody>
      </p:sp>
    </p:spTree>
    <p:extLst>
      <p:ext uri="{BB962C8B-B14F-4D97-AF65-F5344CB8AC3E}">
        <p14:creationId xmlns:p14="http://schemas.microsoft.com/office/powerpoint/2010/main" val="382919494"/>
      </p:ext>
    </p:extLst>
  </p:cSld>
  <p:clrMapOvr>
    <a:masterClrMapping/>
  </p:clrMapOvr>
  <p:transition xmlns:p14="http://schemas.microsoft.com/office/powerpoint/2010/main" spd="med">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Our Team">
    <p:spTree>
      <p:nvGrpSpPr>
        <p:cNvPr id="1" name=""/>
        <p:cNvGrpSpPr/>
        <p:nvPr/>
      </p:nvGrpSpPr>
      <p:grpSpPr>
        <a:xfrm>
          <a:off x="0" y="0"/>
          <a:ext cx="0" cy="0"/>
          <a:chOff x="0" y="0"/>
          <a:chExt cx="0" cy="0"/>
        </a:xfrm>
      </p:grpSpPr>
      <p:sp>
        <p:nvSpPr>
          <p:cNvPr id="10" name="Subtitle 2"/>
          <p:cNvSpPr txBox="1">
            <a:spLocks/>
          </p:cNvSpPr>
          <p:nvPr userDrawn="1"/>
        </p:nvSpPr>
        <p:spPr>
          <a:xfrm>
            <a:off x="1865313" y="1479550"/>
            <a:ext cx="20656550" cy="838200"/>
          </a:xfrm>
          <a:prstGeom prst="rect">
            <a:avLst/>
          </a:prstGeom>
        </p:spPr>
        <p:txBody>
          <a:bodyPr lIns="217490" tIns="108745" rIns="217490" bIns="108745">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fontAlgn="auto">
              <a:spcAft>
                <a:spcPts val="0"/>
              </a:spcAft>
              <a:defRPr/>
            </a:pPr>
            <a:endParaRPr lang="en-US" sz="3100" dirty="0"/>
          </a:p>
        </p:txBody>
      </p:sp>
      <p:sp>
        <p:nvSpPr>
          <p:cNvPr id="12" name="Subtitle 2"/>
          <p:cNvSpPr txBox="1">
            <a:spLocks/>
          </p:cNvSpPr>
          <p:nvPr userDrawn="1"/>
        </p:nvSpPr>
        <p:spPr>
          <a:xfrm>
            <a:off x="1865313" y="1479550"/>
            <a:ext cx="20656550" cy="838200"/>
          </a:xfrm>
          <a:prstGeom prst="rect">
            <a:avLst/>
          </a:prstGeom>
        </p:spPr>
        <p:txBody>
          <a:bodyPr lIns="217490" tIns="108745" rIns="217490" bIns="108745">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fontAlgn="auto">
              <a:spcAft>
                <a:spcPts val="0"/>
              </a:spcAft>
              <a:defRPr/>
            </a:pPr>
            <a:endParaRPr lang="en-US" sz="3100" dirty="0"/>
          </a:p>
        </p:txBody>
      </p:sp>
      <p:sp>
        <p:nvSpPr>
          <p:cNvPr id="13" name="Rectangle 12"/>
          <p:cNvSpPr/>
          <p:nvPr userDrawn="1"/>
        </p:nvSpPr>
        <p:spPr>
          <a:xfrm>
            <a:off x="0" y="12409488"/>
            <a:ext cx="24387175" cy="1306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087444" fontAlgn="auto">
              <a:spcBef>
                <a:spcPts val="0"/>
              </a:spcBef>
              <a:spcAft>
                <a:spcPts val="0"/>
              </a:spcAft>
              <a:defRPr/>
            </a:pPr>
            <a:endParaRPr lang="en-US" dirty="0">
              <a:latin typeface="Open Sans Light"/>
            </a:endParaRPr>
          </a:p>
        </p:txBody>
      </p:sp>
      <p:sp>
        <p:nvSpPr>
          <p:cNvPr id="3" name="Picture Placeholder 2"/>
          <p:cNvSpPr>
            <a:spLocks noGrp="1"/>
          </p:cNvSpPr>
          <p:nvPr>
            <p:ph type="pic" sz="quarter" idx="13"/>
          </p:nvPr>
        </p:nvSpPr>
        <p:spPr>
          <a:xfrm>
            <a:off x="3290986" y="4126611"/>
            <a:ext cx="3983038" cy="3983037"/>
          </a:xfrm>
          <a:ln>
            <a:noFill/>
          </a:ln>
        </p:spPr>
        <p:txBody>
          <a:bodyPr rtlCol="0">
            <a:noAutofit/>
          </a:bodyPr>
          <a:lstStyle/>
          <a:p>
            <a:pPr lvl="0"/>
            <a:r>
              <a:rPr lang="en-US" noProof="0" smtClean="0"/>
              <a:t>Drag picture to placeholder or click icon to add</a:t>
            </a:r>
            <a:endParaRPr lang="en-US" noProof="0"/>
          </a:p>
        </p:txBody>
      </p:sp>
      <p:sp>
        <p:nvSpPr>
          <p:cNvPr id="7" name="Picture Placeholder 2"/>
          <p:cNvSpPr>
            <a:spLocks noGrp="1"/>
          </p:cNvSpPr>
          <p:nvPr>
            <p:ph type="pic" sz="quarter" idx="14"/>
          </p:nvPr>
        </p:nvSpPr>
        <p:spPr>
          <a:xfrm>
            <a:off x="7909051" y="4126611"/>
            <a:ext cx="3983038" cy="3983037"/>
          </a:xfrm>
          <a:ln>
            <a:noFill/>
          </a:ln>
        </p:spPr>
        <p:txBody>
          <a:bodyPr rtlCol="0">
            <a:noAutofit/>
          </a:bodyPr>
          <a:lstStyle/>
          <a:p>
            <a:pPr lvl="0"/>
            <a:r>
              <a:rPr lang="en-US" noProof="0" smtClean="0"/>
              <a:t>Drag picture to placeholder or click icon to add</a:t>
            </a:r>
            <a:endParaRPr lang="en-US" noProof="0"/>
          </a:p>
        </p:txBody>
      </p:sp>
      <p:sp>
        <p:nvSpPr>
          <p:cNvPr id="8" name="Picture Placeholder 2"/>
          <p:cNvSpPr>
            <a:spLocks noGrp="1"/>
          </p:cNvSpPr>
          <p:nvPr>
            <p:ph type="pic" sz="quarter" idx="15"/>
          </p:nvPr>
        </p:nvSpPr>
        <p:spPr>
          <a:xfrm>
            <a:off x="12585304" y="4126611"/>
            <a:ext cx="3983038" cy="3983037"/>
          </a:xfrm>
          <a:ln>
            <a:noFill/>
          </a:ln>
        </p:spPr>
        <p:txBody>
          <a:bodyPr rtlCol="0">
            <a:noAutofit/>
          </a:bodyPr>
          <a:lstStyle/>
          <a:p>
            <a:pPr lvl="0"/>
            <a:r>
              <a:rPr lang="en-US" noProof="0" smtClean="0"/>
              <a:t>Drag picture to placeholder or click icon to add</a:t>
            </a:r>
            <a:endParaRPr lang="en-US" noProof="0"/>
          </a:p>
        </p:txBody>
      </p:sp>
      <p:sp>
        <p:nvSpPr>
          <p:cNvPr id="9" name="Picture Placeholder 2"/>
          <p:cNvSpPr>
            <a:spLocks noGrp="1"/>
          </p:cNvSpPr>
          <p:nvPr>
            <p:ph type="pic" sz="quarter" idx="16"/>
          </p:nvPr>
        </p:nvSpPr>
        <p:spPr>
          <a:xfrm>
            <a:off x="17261102" y="4126611"/>
            <a:ext cx="3983038" cy="3983037"/>
          </a:xfrm>
          <a:ln>
            <a:noFill/>
          </a:ln>
        </p:spPr>
        <p:txBody>
          <a:bodyPr rtlCol="0">
            <a:noAutofit/>
          </a:bodyPr>
          <a:lstStyle/>
          <a:p>
            <a:pPr lvl="0"/>
            <a:r>
              <a:rPr lang="en-US" noProof="0" smtClean="0"/>
              <a:t>Drag picture to placeholder or click icon to add</a:t>
            </a:r>
            <a:endParaRPr lang="en-US" noProof="0"/>
          </a:p>
        </p:txBody>
      </p:sp>
      <p:sp>
        <p:nvSpPr>
          <p:cNvPr id="11" name="Title 1"/>
          <p:cNvSpPr>
            <a:spLocks noGrp="1"/>
          </p:cNvSpPr>
          <p:nvPr>
            <p:ph type="ctrTitle"/>
          </p:nvPr>
        </p:nvSpPr>
        <p:spPr>
          <a:xfrm>
            <a:off x="1829038" y="567771"/>
            <a:ext cx="20729099" cy="1133518"/>
          </a:xfrm>
        </p:spPr>
        <p:txBody>
          <a:bodyPr>
            <a:noAutofit/>
          </a:bodyPr>
          <a:lstStyle/>
          <a:p>
            <a:r>
              <a:rPr lang="en-US" smtClean="0"/>
              <a:t>Click to edit Master title style</a:t>
            </a:r>
            <a:endParaRPr lang="en-US" dirty="0"/>
          </a:p>
        </p:txBody>
      </p:sp>
      <p:sp>
        <p:nvSpPr>
          <p:cNvPr id="15" name="Subtitle 2"/>
          <p:cNvSpPr>
            <a:spLocks noGrp="1"/>
          </p:cNvSpPr>
          <p:nvPr>
            <p:ph type="subTitle" idx="1"/>
          </p:nvPr>
        </p:nvSpPr>
        <p:spPr>
          <a:xfrm>
            <a:off x="1852918" y="1433050"/>
            <a:ext cx="20655938" cy="1075881"/>
          </a:xfrm>
        </p:spPr>
        <p:txBody>
          <a:bodyPr>
            <a:noAutofit/>
          </a:bodyPr>
          <a:lstStyle>
            <a:lvl1pPr>
              <a:defRPr sz="3100"/>
            </a:lvl1pPr>
          </a:lstStyle>
          <a:p>
            <a:r>
              <a:rPr lang="en-US" smtClean="0"/>
              <a:t>Click to edit Master subtitle style</a:t>
            </a:r>
            <a:endParaRPr lang="en-US" dirty="0"/>
          </a:p>
        </p:txBody>
      </p:sp>
      <p:sp>
        <p:nvSpPr>
          <p:cNvPr id="14" name="Slide Number Placeholder 5"/>
          <p:cNvSpPr>
            <a:spLocks noGrp="1"/>
          </p:cNvSpPr>
          <p:nvPr>
            <p:ph type="sldNum" sz="quarter" idx="17"/>
          </p:nvPr>
        </p:nvSpPr>
        <p:spPr/>
        <p:txBody>
          <a:bodyPr/>
          <a:lstStyle>
            <a:lvl1pPr>
              <a:defRPr/>
            </a:lvl1pPr>
          </a:lstStyle>
          <a:p>
            <a:fld id="{690AF068-5923-3C4C-A67D-7E6DAFB65C8A}" type="slidenum">
              <a:rPr lang="en-US" altLang="x-none"/>
              <a:pPr/>
              <a:t>‹#›</a:t>
            </a:fld>
            <a:endParaRPr lang="en-US" altLang="x-none"/>
          </a:p>
        </p:txBody>
      </p:sp>
    </p:spTree>
    <p:extLst>
      <p:ext uri="{BB962C8B-B14F-4D97-AF65-F5344CB8AC3E}">
        <p14:creationId xmlns:p14="http://schemas.microsoft.com/office/powerpoint/2010/main" val="1866929246"/>
      </p:ext>
    </p:extLst>
  </p:cSld>
  <p:clrMapOvr>
    <a:masterClrMapping/>
  </p:clrMapOvr>
  <p:transition xmlns:p14="http://schemas.microsoft.com/office/powerpoint/2010/main" spd="med">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96271205"/>
      </p:ext>
    </p:extLst>
  </p:cSld>
  <p:clrMapOvr>
    <a:masterClrMapping/>
  </p:clrMapOvr>
  <p:transition xmlns:p14="http://schemas.microsoft.com/office/powerpoint/2010/main" spd="med">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S w Color">
    <p:spTree>
      <p:nvGrpSpPr>
        <p:cNvPr id="1" name=""/>
        <p:cNvGrpSpPr/>
        <p:nvPr/>
      </p:nvGrpSpPr>
      <p:grpSpPr>
        <a:xfrm>
          <a:off x="0" y="0"/>
          <a:ext cx="0" cy="0"/>
          <a:chOff x="0" y="0"/>
          <a:chExt cx="0" cy="0"/>
        </a:xfrm>
      </p:grpSpPr>
      <p:sp>
        <p:nvSpPr>
          <p:cNvPr id="4" name="Subtitle 2"/>
          <p:cNvSpPr txBox="1">
            <a:spLocks/>
          </p:cNvSpPr>
          <p:nvPr userDrawn="1"/>
        </p:nvSpPr>
        <p:spPr>
          <a:xfrm>
            <a:off x="1865313" y="1479550"/>
            <a:ext cx="20656550" cy="838200"/>
          </a:xfrm>
          <a:prstGeom prst="rect">
            <a:avLst/>
          </a:prstGeom>
        </p:spPr>
        <p:txBody>
          <a:bodyPr lIns="217490" tIns="108745" rIns="217490" bIns="108745">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fontAlgn="auto">
              <a:spcAft>
                <a:spcPts val="0"/>
              </a:spcAft>
              <a:defRPr/>
            </a:pPr>
            <a:endParaRPr lang="en-US" sz="3100" dirty="0"/>
          </a:p>
        </p:txBody>
      </p:sp>
      <p:sp>
        <p:nvSpPr>
          <p:cNvPr id="5" name="Subtitle 2"/>
          <p:cNvSpPr txBox="1">
            <a:spLocks/>
          </p:cNvSpPr>
          <p:nvPr userDrawn="1"/>
        </p:nvSpPr>
        <p:spPr>
          <a:xfrm>
            <a:off x="1865313" y="1479550"/>
            <a:ext cx="20656550" cy="838200"/>
          </a:xfrm>
          <a:prstGeom prst="rect">
            <a:avLst/>
          </a:prstGeom>
        </p:spPr>
        <p:txBody>
          <a:bodyPr lIns="217490" tIns="108745" rIns="217490" bIns="108745">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fontAlgn="auto">
              <a:spcAft>
                <a:spcPts val="0"/>
              </a:spcAft>
              <a:defRPr/>
            </a:pPr>
            <a:endParaRPr lang="en-US" sz="3100" dirty="0"/>
          </a:p>
        </p:txBody>
      </p:sp>
      <p:sp>
        <p:nvSpPr>
          <p:cNvPr id="11" name="Title 1"/>
          <p:cNvSpPr>
            <a:spLocks noGrp="1"/>
          </p:cNvSpPr>
          <p:nvPr>
            <p:ph type="ctrTitle"/>
          </p:nvPr>
        </p:nvSpPr>
        <p:spPr>
          <a:xfrm>
            <a:off x="1829038" y="567771"/>
            <a:ext cx="20729099" cy="1133518"/>
          </a:xfrm>
        </p:spPr>
        <p:txBody>
          <a:bodyPr>
            <a:noAutofit/>
          </a:bodyPr>
          <a:lstStyle/>
          <a:p>
            <a:r>
              <a:rPr lang="en-US" smtClean="0"/>
              <a:t>Click to edit Master title style</a:t>
            </a:r>
            <a:endParaRPr lang="en-US" dirty="0"/>
          </a:p>
        </p:txBody>
      </p:sp>
      <p:sp>
        <p:nvSpPr>
          <p:cNvPr id="15" name="Subtitle 2"/>
          <p:cNvSpPr>
            <a:spLocks noGrp="1"/>
          </p:cNvSpPr>
          <p:nvPr>
            <p:ph type="subTitle" idx="1"/>
          </p:nvPr>
        </p:nvSpPr>
        <p:spPr>
          <a:xfrm>
            <a:off x="1852918" y="1433050"/>
            <a:ext cx="20655938" cy="1075881"/>
          </a:xfrm>
        </p:spPr>
        <p:txBody>
          <a:bodyPr>
            <a:noAutofit/>
          </a:bodyPr>
          <a:lstStyle>
            <a:lvl1pPr>
              <a:defRPr sz="3100"/>
            </a:lvl1pPr>
          </a:lstStyle>
          <a:p>
            <a:r>
              <a:rPr lang="en-US" smtClean="0"/>
              <a:t>Click to edit Master subtitle style</a:t>
            </a:r>
            <a:endParaRPr lang="en-US" dirty="0"/>
          </a:p>
        </p:txBody>
      </p:sp>
      <p:sp>
        <p:nvSpPr>
          <p:cNvPr id="6" name="Slide Number Placeholder 5"/>
          <p:cNvSpPr>
            <a:spLocks noGrp="1"/>
          </p:cNvSpPr>
          <p:nvPr>
            <p:ph type="sldNum" sz="quarter" idx="10"/>
          </p:nvPr>
        </p:nvSpPr>
        <p:spPr/>
        <p:txBody>
          <a:bodyPr/>
          <a:lstStyle>
            <a:lvl1pPr>
              <a:defRPr/>
            </a:lvl1pPr>
          </a:lstStyle>
          <a:p>
            <a:fld id="{2F79BA8F-146C-2B43-930B-B1DDD8376172}" type="slidenum">
              <a:rPr lang="en-US" altLang="x-none"/>
              <a:pPr/>
              <a:t>‹#›</a:t>
            </a:fld>
            <a:endParaRPr lang="en-US" altLang="x-none"/>
          </a:p>
        </p:txBody>
      </p:sp>
    </p:spTree>
    <p:extLst>
      <p:ext uri="{BB962C8B-B14F-4D97-AF65-F5344CB8AC3E}">
        <p14:creationId xmlns:p14="http://schemas.microsoft.com/office/powerpoint/2010/main" val="1371445533"/>
      </p:ext>
    </p:extLst>
  </p:cSld>
  <p:clrMapOvr>
    <a:masterClrMapping/>
  </p:clrMapOvr>
  <p:transition xmlns:p14="http://schemas.microsoft.com/office/powerpoint/2010/main" spd="med">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S No Color">
    <p:spTree>
      <p:nvGrpSpPr>
        <p:cNvPr id="1" name=""/>
        <p:cNvGrpSpPr/>
        <p:nvPr/>
      </p:nvGrpSpPr>
      <p:grpSpPr>
        <a:xfrm>
          <a:off x="0" y="0"/>
          <a:ext cx="0" cy="0"/>
          <a:chOff x="0" y="0"/>
          <a:chExt cx="0" cy="0"/>
        </a:xfrm>
      </p:grpSpPr>
      <p:sp>
        <p:nvSpPr>
          <p:cNvPr id="4" name="Subtitle 2"/>
          <p:cNvSpPr txBox="1">
            <a:spLocks/>
          </p:cNvSpPr>
          <p:nvPr userDrawn="1"/>
        </p:nvSpPr>
        <p:spPr>
          <a:xfrm>
            <a:off x="1865313" y="1479550"/>
            <a:ext cx="20656550" cy="838200"/>
          </a:xfrm>
          <a:prstGeom prst="rect">
            <a:avLst/>
          </a:prstGeom>
        </p:spPr>
        <p:txBody>
          <a:bodyPr lIns="217490" tIns="108745" rIns="217490" bIns="108745">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fontAlgn="auto">
              <a:spcAft>
                <a:spcPts val="0"/>
              </a:spcAft>
              <a:defRPr/>
            </a:pPr>
            <a:endParaRPr lang="en-US" sz="3100" dirty="0"/>
          </a:p>
        </p:txBody>
      </p:sp>
      <p:sp>
        <p:nvSpPr>
          <p:cNvPr id="5" name="Subtitle 2"/>
          <p:cNvSpPr txBox="1">
            <a:spLocks/>
          </p:cNvSpPr>
          <p:nvPr userDrawn="1"/>
        </p:nvSpPr>
        <p:spPr>
          <a:xfrm>
            <a:off x="1865313" y="1479550"/>
            <a:ext cx="20656550" cy="838200"/>
          </a:xfrm>
          <a:prstGeom prst="rect">
            <a:avLst/>
          </a:prstGeom>
        </p:spPr>
        <p:txBody>
          <a:bodyPr lIns="217490" tIns="108745" rIns="217490" bIns="108745">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fontAlgn="auto">
              <a:spcAft>
                <a:spcPts val="0"/>
              </a:spcAft>
              <a:defRPr/>
            </a:pPr>
            <a:endParaRPr lang="en-US" sz="3100" dirty="0"/>
          </a:p>
        </p:txBody>
      </p:sp>
      <p:sp>
        <p:nvSpPr>
          <p:cNvPr id="6" name="Rectangle 5"/>
          <p:cNvSpPr/>
          <p:nvPr userDrawn="1"/>
        </p:nvSpPr>
        <p:spPr>
          <a:xfrm>
            <a:off x="0" y="12409488"/>
            <a:ext cx="24387175" cy="1306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087444" fontAlgn="auto">
              <a:spcBef>
                <a:spcPts val="0"/>
              </a:spcBef>
              <a:spcAft>
                <a:spcPts val="0"/>
              </a:spcAft>
              <a:defRPr/>
            </a:pPr>
            <a:endParaRPr lang="en-US" dirty="0">
              <a:latin typeface="Open Sans Light"/>
            </a:endParaRPr>
          </a:p>
        </p:txBody>
      </p:sp>
      <p:sp>
        <p:nvSpPr>
          <p:cNvPr id="11" name="Title 1"/>
          <p:cNvSpPr>
            <a:spLocks noGrp="1"/>
          </p:cNvSpPr>
          <p:nvPr>
            <p:ph type="ctrTitle"/>
          </p:nvPr>
        </p:nvSpPr>
        <p:spPr>
          <a:xfrm>
            <a:off x="1829038" y="567771"/>
            <a:ext cx="20729099" cy="1133518"/>
          </a:xfrm>
        </p:spPr>
        <p:txBody>
          <a:bodyPr>
            <a:noAutofit/>
          </a:bodyPr>
          <a:lstStyle/>
          <a:p>
            <a:r>
              <a:rPr lang="en-US" smtClean="0"/>
              <a:t>Click to edit Master title style</a:t>
            </a:r>
            <a:endParaRPr lang="en-US" dirty="0"/>
          </a:p>
        </p:txBody>
      </p:sp>
      <p:sp>
        <p:nvSpPr>
          <p:cNvPr id="15" name="Subtitle 2"/>
          <p:cNvSpPr>
            <a:spLocks noGrp="1"/>
          </p:cNvSpPr>
          <p:nvPr>
            <p:ph type="subTitle" idx="1"/>
          </p:nvPr>
        </p:nvSpPr>
        <p:spPr>
          <a:xfrm>
            <a:off x="1852918" y="1433050"/>
            <a:ext cx="20655938" cy="1075881"/>
          </a:xfrm>
        </p:spPr>
        <p:txBody>
          <a:bodyPr>
            <a:noAutofit/>
          </a:bodyPr>
          <a:lstStyle>
            <a:lvl1pPr>
              <a:defRPr sz="3100"/>
            </a:lvl1pPr>
          </a:lstStyle>
          <a:p>
            <a:r>
              <a:rPr lang="en-US" smtClean="0"/>
              <a:t>Click to edit Master subtitle style</a:t>
            </a:r>
            <a:endParaRPr lang="en-US" dirty="0"/>
          </a:p>
        </p:txBody>
      </p:sp>
      <p:sp>
        <p:nvSpPr>
          <p:cNvPr id="7" name="Slide Number Placeholder 5"/>
          <p:cNvSpPr>
            <a:spLocks noGrp="1"/>
          </p:cNvSpPr>
          <p:nvPr>
            <p:ph type="sldNum" sz="quarter" idx="10"/>
          </p:nvPr>
        </p:nvSpPr>
        <p:spPr/>
        <p:txBody>
          <a:bodyPr/>
          <a:lstStyle>
            <a:lvl1pPr>
              <a:defRPr/>
            </a:lvl1pPr>
          </a:lstStyle>
          <a:p>
            <a:fld id="{2ABD9C65-AE05-E54E-8911-95FDABBFD525}" type="slidenum">
              <a:rPr lang="en-US" altLang="x-none"/>
              <a:pPr/>
              <a:t>‹#›</a:t>
            </a:fld>
            <a:endParaRPr lang="en-US" altLang="x-none"/>
          </a:p>
        </p:txBody>
      </p:sp>
    </p:spTree>
    <p:extLst>
      <p:ext uri="{BB962C8B-B14F-4D97-AF65-F5344CB8AC3E}">
        <p14:creationId xmlns:p14="http://schemas.microsoft.com/office/powerpoint/2010/main" val="943089880"/>
      </p:ext>
    </p:extLst>
  </p:cSld>
  <p:clrMapOvr>
    <a:masterClrMapping/>
  </p:clrMapOvr>
  <p:transition xmlns:p14="http://schemas.microsoft.com/office/powerpoint/2010/main" spd="med">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Phone 6">
    <p:spTree>
      <p:nvGrpSpPr>
        <p:cNvPr id="1" name=""/>
        <p:cNvGrpSpPr/>
        <p:nvPr/>
      </p:nvGrpSpPr>
      <p:grpSpPr>
        <a:xfrm>
          <a:off x="0" y="0"/>
          <a:ext cx="0" cy="0"/>
          <a:chOff x="0" y="0"/>
          <a:chExt cx="0" cy="0"/>
        </a:xfrm>
      </p:grpSpPr>
      <p:sp>
        <p:nvSpPr>
          <p:cNvPr id="4" name="Subtitle 2"/>
          <p:cNvSpPr txBox="1">
            <a:spLocks/>
          </p:cNvSpPr>
          <p:nvPr userDrawn="1"/>
        </p:nvSpPr>
        <p:spPr>
          <a:xfrm>
            <a:off x="1865313" y="1479550"/>
            <a:ext cx="20656550" cy="838200"/>
          </a:xfrm>
          <a:prstGeom prst="rect">
            <a:avLst/>
          </a:prstGeom>
        </p:spPr>
        <p:txBody>
          <a:bodyPr lIns="217490" tIns="108745" rIns="217490" bIns="108745">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fontAlgn="auto">
              <a:spcAft>
                <a:spcPts val="0"/>
              </a:spcAft>
              <a:defRPr/>
            </a:pPr>
            <a:endParaRPr lang="en-US" sz="3100" dirty="0"/>
          </a:p>
        </p:txBody>
      </p:sp>
      <p:sp>
        <p:nvSpPr>
          <p:cNvPr id="5" name="Subtitle 2"/>
          <p:cNvSpPr txBox="1">
            <a:spLocks/>
          </p:cNvSpPr>
          <p:nvPr userDrawn="1"/>
        </p:nvSpPr>
        <p:spPr>
          <a:xfrm>
            <a:off x="1865313" y="1479550"/>
            <a:ext cx="20656550" cy="838200"/>
          </a:xfrm>
          <a:prstGeom prst="rect">
            <a:avLst/>
          </a:prstGeom>
        </p:spPr>
        <p:txBody>
          <a:bodyPr lIns="217490" tIns="108745" rIns="217490" bIns="108745">
            <a:normAutofit/>
          </a:bodyPr>
          <a:lstStyle>
            <a:lvl1pPr marL="0" indent="0" algn="ctr" defTabSz="1087636" rtl="0" eaLnBrk="1" latinLnBrk="0" hangingPunct="1">
              <a:lnSpc>
                <a:spcPct val="120000"/>
              </a:lnSpc>
              <a:spcBef>
                <a:spcPct val="20000"/>
              </a:spcBef>
              <a:buFont typeface="Arial"/>
              <a:buNone/>
              <a:defRPr sz="2400" kern="1200">
                <a:solidFill>
                  <a:schemeClr val="tx2"/>
                </a:solidFill>
                <a:latin typeface="Open Sans Light"/>
                <a:ea typeface="+mn-ea"/>
                <a:cs typeface="Open Sans Light"/>
              </a:defRPr>
            </a:lvl1pPr>
            <a:lvl2pPr marL="108763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2pPr>
            <a:lvl3pPr marL="2175271"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3pPr>
            <a:lvl4pPr marL="3262912"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4pPr>
            <a:lvl5pPr marL="4350546" indent="0" algn="ctr" defTabSz="1087636" rtl="0" eaLnBrk="1" latinLnBrk="0" hangingPunct="1">
              <a:lnSpc>
                <a:spcPct val="130000"/>
              </a:lnSpc>
              <a:spcBef>
                <a:spcPct val="20000"/>
              </a:spcBef>
              <a:buFont typeface="Arial"/>
              <a:buNone/>
              <a:defRPr sz="3200" kern="1200">
                <a:solidFill>
                  <a:schemeClr val="tx1">
                    <a:tint val="75000"/>
                  </a:schemeClr>
                </a:solidFill>
                <a:latin typeface="Open Sans"/>
                <a:ea typeface="+mn-ea"/>
                <a:cs typeface="Open Sans"/>
              </a:defRPr>
            </a:lvl5pPr>
            <a:lvl6pPr marL="5438184"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6pPr>
            <a:lvl7pPr marL="6525820"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7pPr>
            <a:lvl8pPr marL="7613455"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8pPr>
            <a:lvl9pPr marL="8701091" indent="0" algn="ctr" defTabSz="1087636" rtl="0" eaLnBrk="1" latinLnBrk="0" hangingPunct="1">
              <a:spcBef>
                <a:spcPct val="20000"/>
              </a:spcBef>
              <a:buFont typeface="Arial"/>
              <a:buNone/>
              <a:defRPr sz="4800" kern="1200">
                <a:solidFill>
                  <a:schemeClr val="tx1">
                    <a:tint val="75000"/>
                  </a:schemeClr>
                </a:solidFill>
                <a:latin typeface="+mn-lt"/>
                <a:ea typeface="+mn-ea"/>
                <a:cs typeface="+mn-cs"/>
              </a:defRPr>
            </a:lvl9pPr>
          </a:lstStyle>
          <a:p>
            <a:pPr fontAlgn="auto">
              <a:spcAft>
                <a:spcPts val="0"/>
              </a:spcAft>
              <a:defRPr/>
            </a:pPr>
            <a:endParaRPr lang="en-US" sz="3100" dirty="0"/>
          </a:p>
        </p:txBody>
      </p:sp>
      <p:sp>
        <p:nvSpPr>
          <p:cNvPr id="6" name="Rectangle 5"/>
          <p:cNvSpPr/>
          <p:nvPr userDrawn="1"/>
        </p:nvSpPr>
        <p:spPr>
          <a:xfrm>
            <a:off x="0" y="12409488"/>
            <a:ext cx="24387175" cy="1306512"/>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087444" fontAlgn="auto">
              <a:spcBef>
                <a:spcPts val="0"/>
              </a:spcBef>
              <a:spcAft>
                <a:spcPts val="0"/>
              </a:spcAft>
              <a:defRPr/>
            </a:pPr>
            <a:endParaRPr lang="en-US" dirty="0">
              <a:latin typeface="Open Sans Light"/>
            </a:endParaRPr>
          </a:p>
        </p:txBody>
      </p:sp>
      <p:sp>
        <p:nvSpPr>
          <p:cNvPr id="3" name="Picture Placeholder 2"/>
          <p:cNvSpPr>
            <a:spLocks noGrp="1"/>
          </p:cNvSpPr>
          <p:nvPr>
            <p:ph type="pic" sz="quarter" idx="13"/>
          </p:nvPr>
        </p:nvSpPr>
        <p:spPr>
          <a:xfrm>
            <a:off x="1865312" y="2641600"/>
            <a:ext cx="4891087" cy="8658794"/>
          </a:xfrm>
        </p:spPr>
        <p:txBody>
          <a:bodyPr rtlCol="0">
            <a:noAutofit/>
          </a:bodyPr>
          <a:lstStyle/>
          <a:p>
            <a:pPr lvl="0"/>
            <a:r>
              <a:rPr lang="en-US" noProof="0" smtClean="0"/>
              <a:t>Drag picture to placeholder or click icon to add</a:t>
            </a:r>
            <a:endParaRPr lang="en-US" noProof="0"/>
          </a:p>
        </p:txBody>
      </p:sp>
    </p:spTree>
    <p:extLst>
      <p:ext uri="{BB962C8B-B14F-4D97-AF65-F5344CB8AC3E}">
        <p14:creationId xmlns:p14="http://schemas.microsoft.com/office/powerpoint/2010/main" val="2082298300"/>
      </p:ext>
    </p:extLst>
  </p:cSld>
  <p:clrMapOvr>
    <a:masterClrMapping/>
  </p:clrMapOvr>
  <p:transition xmlns:p14="http://schemas.microsoft.com/office/powerpoint/2010/main" spd="med">
    <p:fade/>
  </p:transition>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1219200" y="549275"/>
            <a:ext cx="21948775" cy="228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17490" tIns="108745" rIns="217490" bIns="108745" numCol="1" anchor="ctr" anchorCtr="0" compatLnSpc="1">
            <a:prstTxWarp prst="textNoShape">
              <a:avLst/>
            </a:prstTxWarp>
          </a:bodyPr>
          <a:lstStyle/>
          <a:p>
            <a:pPr lvl="0"/>
            <a:r>
              <a:rPr lang="en-US" altLang="x-none" smtClean="0"/>
              <a:t>Click to edit Master title style</a:t>
            </a:r>
            <a:endParaRPr lang="en-US" altLang="x-none"/>
          </a:p>
        </p:txBody>
      </p:sp>
      <p:sp>
        <p:nvSpPr>
          <p:cNvPr id="1027" name="Text Placeholder 2"/>
          <p:cNvSpPr>
            <a:spLocks noGrp="1"/>
          </p:cNvSpPr>
          <p:nvPr>
            <p:ph type="body" idx="1"/>
          </p:nvPr>
        </p:nvSpPr>
        <p:spPr bwMode="auto">
          <a:xfrm>
            <a:off x="1219200" y="3200400"/>
            <a:ext cx="21948775" cy="9051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17490" tIns="108745" rIns="217490" bIns="108745" numCol="1" anchor="t" anchorCtr="0" compatLnSpc="1">
            <a:prstTxWarp prst="textNoShape">
              <a:avLst/>
            </a:prstTxWarp>
          </a:bodyPr>
          <a:lstStyle/>
          <a:p>
            <a:pPr lvl="0"/>
            <a:r>
              <a:rPr lang="en-US" altLang="x-none"/>
              <a:t>Click to edit Master text styles</a:t>
            </a:r>
          </a:p>
        </p:txBody>
      </p:sp>
      <p:sp>
        <p:nvSpPr>
          <p:cNvPr id="6" name="Slide Number Placeholder 5"/>
          <p:cNvSpPr>
            <a:spLocks noGrp="1"/>
          </p:cNvSpPr>
          <p:nvPr>
            <p:ph type="sldNum" sz="quarter" idx="4"/>
          </p:nvPr>
        </p:nvSpPr>
        <p:spPr>
          <a:xfrm>
            <a:off x="22909213" y="511175"/>
            <a:ext cx="825500" cy="461963"/>
          </a:xfrm>
          <a:prstGeom prst="rect">
            <a:avLst/>
          </a:prstGeom>
          <a:solidFill>
            <a:schemeClr val="bg2"/>
          </a:solidFill>
        </p:spPr>
        <p:txBody>
          <a:bodyPr vert="horz" wrap="square" lIns="0" tIns="182680" rIns="0" bIns="182680" numCol="1" anchor="ctr" anchorCtr="0" compatLnSpc="1">
            <a:prstTxWarp prst="textNoShape">
              <a:avLst/>
            </a:prstTxWarp>
            <a:spAutoFit/>
          </a:bodyPr>
          <a:lstStyle>
            <a:lvl1pPr algn="ctr">
              <a:defRPr sz="2000">
                <a:solidFill>
                  <a:schemeClr val="bg1"/>
                </a:solidFill>
                <a:latin typeface="Open Sans" charset="0"/>
              </a:defRPr>
            </a:lvl1pPr>
          </a:lstStyle>
          <a:p>
            <a:fld id="{5F63AE23-143D-0743-B1DC-9D5E8684BDC5}" type="slidenum">
              <a:rPr lang="en-US" altLang="x-none"/>
              <a:pPr/>
              <a:t>‹#›</a:t>
            </a:fld>
            <a:endParaRPr lang="en-US" altLang="x-none"/>
          </a:p>
        </p:txBody>
      </p:sp>
      <p:grpSp>
        <p:nvGrpSpPr>
          <p:cNvPr id="1029" name="Group 11"/>
          <p:cNvGrpSpPr>
            <a:grpSpLocks/>
          </p:cNvGrpSpPr>
          <p:nvPr userDrawn="1"/>
        </p:nvGrpSpPr>
        <p:grpSpPr bwMode="auto">
          <a:xfrm>
            <a:off x="-28575" y="13604875"/>
            <a:ext cx="24537988" cy="180975"/>
            <a:chOff x="606161" y="2106824"/>
            <a:chExt cx="6205940" cy="1241188"/>
          </a:xfrm>
        </p:grpSpPr>
        <p:sp>
          <p:nvSpPr>
            <p:cNvPr id="7" name="Rectangle 6"/>
            <p:cNvSpPr/>
            <p:nvPr userDrawn="1"/>
          </p:nvSpPr>
          <p:spPr>
            <a:xfrm>
              <a:off x="606161" y="2106824"/>
              <a:ext cx="1241028" cy="12411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087444" fontAlgn="auto">
                <a:spcBef>
                  <a:spcPts val="0"/>
                </a:spcBef>
                <a:spcAft>
                  <a:spcPts val="0"/>
                </a:spcAft>
                <a:defRPr/>
              </a:pPr>
              <a:endParaRPr lang="en-US" dirty="0">
                <a:latin typeface="Open Sans Light"/>
              </a:endParaRPr>
            </a:p>
          </p:txBody>
        </p:sp>
        <p:sp>
          <p:nvSpPr>
            <p:cNvPr id="8" name="Rectangle 7"/>
            <p:cNvSpPr/>
            <p:nvPr userDrawn="1"/>
          </p:nvSpPr>
          <p:spPr>
            <a:xfrm>
              <a:off x="1847189" y="2106824"/>
              <a:ext cx="1241429" cy="1241188"/>
            </a:xfrm>
            <a:prstGeom prst="rect">
              <a:avLst/>
            </a:prstGeom>
            <a:solidFill>
              <a:schemeClr val="accent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087444" fontAlgn="auto">
                <a:spcBef>
                  <a:spcPts val="0"/>
                </a:spcBef>
                <a:spcAft>
                  <a:spcPts val="0"/>
                </a:spcAft>
                <a:defRPr/>
              </a:pPr>
              <a:endParaRPr lang="en-US" dirty="0">
                <a:latin typeface="Open Sans Light"/>
              </a:endParaRPr>
            </a:p>
          </p:txBody>
        </p:sp>
        <p:sp>
          <p:nvSpPr>
            <p:cNvPr id="9" name="Rectangle 8"/>
            <p:cNvSpPr/>
            <p:nvPr userDrawn="1"/>
          </p:nvSpPr>
          <p:spPr>
            <a:xfrm>
              <a:off x="3088617" y="2106824"/>
              <a:ext cx="1241027" cy="1241188"/>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087444" fontAlgn="auto">
                <a:spcBef>
                  <a:spcPts val="0"/>
                </a:spcBef>
                <a:spcAft>
                  <a:spcPts val="0"/>
                </a:spcAft>
                <a:defRPr/>
              </a:pPr>
              <a:endParaRPr lang="en-US" dirty="0">
                <a:latin typeface="Open Sans Light"/>
              </a:endParaRPr>
            </a:p>
          </p:txBody>
        </p:sp>
        <p:sp>
          <p:nvSpPr>
            <p:cNvPr id="10" name="Rectangle 9"/>
            <p:cNvSpPr/>
            <p:nvPr userDrawn="1"/>
          </p:nvSpPr>
          <p:spPr>
            <a:xfrm>
              <a:off x="4329645" y="2106824"/>
              <a:ext cx="1241429" cy="1241188"/>
            </a:xfrm>
            <a:prstGeom prst="rect">
              <a:avLst/>
            </a:prstGeom>
            <a:solidFill>
              <a:schemeClr val="accent4"/>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087444" fontAlgn="auto">
                <a:spcBef>
                  <a:spcPts val="0"/>
                </a:spcBef>
                <a:spcAft>
                  <a:spcPts val="0"/>
                </a:spcAft>
                <a:defRPr/>
              </a:pPr>
              <a:endParaRPr lang="en-US" dirty="0">
                <a:latin typeface="Open Sans Light"/>
              </a:endParaRPr>
            </a:p>
          </p:txBody>
        </p:sp>
        <p:sp>
          <p:nvSpPr>
            <p:cNvPr id="11" name="Rectangle 10"/>
            <p:cNvSpPr/>
            <p:nvPr userDrawn="1"/>
          </p:nvSpPr>
          <p:spPr>
            <a:xfrm>
              <a:off x="5571073" y="2106824"/>
              <a:ext cx="1241028" cy="124118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087444" fontAlgn="auto">
                <a:spcBef>
                  <a:spcPts val="0"/>
                </a:spcBef>
                <a:spcAft>
                  <a:spcPts val="0"/>
                </a:spcAft>
                <a:defRPr/>
              </a:pPr>
              <a:endParaRPr lang="en-US" dirty="0">
                <a:latin typeface="Open Sans Light"/>
              </a:endParaRPr>
            </a:p>
          </p:txBody>
        </p:sp>
      </p:grpSp>
    </p:spTree>
  </p:cSld>
  <p:clrMap bg1="lt1" tx1="dk1" bg2="lt2" tx2="dk2" accent1="accent1" accent2="accent2" accent3="accent3" accent4="accent4" accent5="accent5" accent6="accent6" hlink="hlink" folHlink="folHlink"/>
  <p:sldLayoutIdLst>
    <p:sldLayoutId id="2147483690" r:id="rId1"/>
    <p:sldLayoutId id="2147483691" r:id="rId2"/>
    <p:sldLayoutId id="2147483702" r:id="rId3"/>
    <p:sldLayoutId id="2147483703" r:id="rId4"/>
    <p:sldLayoutId id="2147483704" r:id="rId5"/>
    <p:sldLayoutId id="2147483705" r:id="rId6"/>
    <p:sldLayoutId id="2147483706" r:id="rId7"/>
    <p:sldLayoutId id="2147483707" r:id="rId8"/>
    <p:sldLayoutId id="2147483708" r:id="rId9"/>
    <p:sldLayoutId id="2147483692" r:id="rId10"/>
    <p:sldLayoutId id="2147483696" r:id="rId11"/>
    <p:sldLayoutId id="2147483697" r:id="rId12"/>
    <p:sldLayoutId id="2147483698" r:id="rId13"/>
    <p:sldLayoutId id="2147483699" r:id="rId14"/>
    <p:sldLayoutId id="2147483700" r:id="rId15"/>
    <p:sldLayoutId id="2147483701" r:id="rId16"/>
    <p:sldLayoutId id="2147483709" r:id="rId17"/>
    <p:sldLayoutId id="2147483710" r:id="rId18"/>
  </p:sldLayoutIdLst>
  <p:transition xmlns:p14="http://schemas.microsoft.com/office/powerpoint/2010/main" spd="med">
    <p:fade/>
  </p:transition>
  <p:timing>
    <p:tnLst>
      <p:par>
        <p:cTn xmlns:p14="http://schemas.microsoft.com/office/powerpoint/2010/main" id="1" dur="indefinite" restart="never" nodeType="tmRoot"/>
      </p:par>
    </p:tnLst>
  </p:timing>
  <p:hf hdr="0" ftr="0" dt="0"/>
  <p:txStyles>
    <p:titleStyle>
      <a:lvl1pPr algn="ctr" defTabSz="1087438" rtl="0" eaLnBrk="1" fontAlgn="base" hangingPunct="1">
        <a:spcBef>
          <a:spcPct val="0"/>
        </a:spcBef>
        <a:spcAft>
          <a:spcPct val="0"/>
        </a:spcAft>
        <a:defRPr sz="6000" kern="1200">
          <a:solidFill>
            <a:schemeClr val="bg2"/>
          </a:solidFill>
          <a:latin typeface="Open Sans"/>
          <a:ea typeface="ＭＳ Ｐゴシック" charset="-128"/>
          <a:cs typeface="Open Sans"/>
        </a:defRPr>
      </a:lvl1pPr>
      <a:lvl2pPr algn="ctr" defTabSz="1087438" rtl="0" eaLnBrk="1" fontAlgn="base" hangingPunct="1">
        <a:spcBef>
          <a:spcPct val="0"/>
        </a:spcBef>
        <a:spcAft>
          <a:spcPct val="0"/>
        </a:spcAft>
        <a:defRPr sz="6000">
          <a:solidFill>
            <a:schemeClr val="bg2"/>
          </a:solidFill>
          <a:latin typeface="Open Sans" charset="0"/>
          <a:ea typeface="ＭＳ Ｐゴシック" charset="-128"/>
        </a:defRPr>
      </a:lvl2pPr>
      <a:lvl3pPr algn="ctr" defTabSz="1087438" rtl="0" eaLnBrk="1" fontAlgn="base" hangingPunct="1">
        <a:spcBef>
          <a:spcPct val="0"/>
        </a:spcBef>
        <a:spcAft>
          <a:spcPct val="0"/>
        </a:spcAft>
        <a:defRPr sz="6000">
          <a:solidFill>
            <a:schemeClr val="bg2"/>
          </a:solidFill>
          <a:latin typeface="Open Sans" charset="0"/>
          <a:ea typeface="ＭＳ Ｐゴシック" charset="-128"/>
        </a:defRPr>
      </a:lvl3pPr>
      <a:lvl4pPr algn="ctr" defTabSz="1087438" rtl="0" eaLnBrk="1" fontAlgn="base" hangingPunct="1">
        <a:spcBef>
          <a:spcPct val="0"/>
        </a:spcBef>
        <a:spcAft>
          <a:spcPct val="0"/>
        </a:spcAft>
        <a:defRPr sz="6000">
          <a:solidFill>
            <a:schemeClr val="bg2"/>
          </a:solidFill>
          <a:latin typeface="Open Sans" charset="0"/>
          <a:ea typeface="ＭＳ Ｐゴシック" charset="-128"/>
        </a:defRPr>
      </a:lvl4pPr>
      <a:lvl5pPr algn="ctr" defTabSz="1087438" rtl="0" eaLnBrk="1" fontAlgn="base" hangingPunct="1">
        <a:spcBef>
          <a:spcPct val="0"/>
        </a:spcBef>
        <a:spcAft>
          <a:spcPct val="0"/>
        </a:spcAft>
        <a:defRPr sz="6000">
          <a:solidFill>
            <a:schemeClr val="bg2"/>
          </a:solidFill>
          <a:latin typeface="Open Sans" charset="0"/>
          <a:ea typeface="ＭＳ Ｐゴシック" charset="-128"/>
        </a:defRPr>
      </a:lvl5pPr>
      <a:lvl6pPr marL="457200" algn="ctr" defTabSz="1087438" rtl="0" eaLnBrk="1" fontAlgn="base" hangingPunct="1">
        <a:spcBef>
          <a:spcPct val="0"/>
        </a:spcBef>
        <a:spcAft>
          <a:spcPct val="0"/>
        </a:spcAft>
        <a:defRPr sz="6000">
          <a:solidFill>
            <a:schemeClr val="bg2"/>
          </a:solidFill>
          <a:latin typeface="Open Sans" charset="0"/>
          <a:ea typeface="ＭＳ Ｐゴシック" charset="-128"/>
        </a:defRPr>
      </a:lvl6pPr>
      <a:lvl7pPr marL="914400" algn="ctr" defTabSz="1087438" rtl="0" eaLnBrk="1" fontAlgn="base" hangingPunct="1">
        <a:spcBef>
          <a:spcPct val="0"/>
        </a:spcBef>
        <a:spcAft>
          <a:spcPct val="0"/>
        </a:spcAft>
        <a:defRPr sz="6000">
          <a:solidFill>
            <a:schemeClr val="bg2"/>
          </a:solidFill>
          <a:latin typeface="Open Sans" charset="0"/>
          <a:ea typeface="ＭＳ Ｐゴシック" charset="-128"/>
        </a:defRPr>
      </a:lvl7pPr>
      <a:lvl8pPr marL="1371600" algn="ctr" defTabSz="1087438" rtl="0" eaLnBrk="1" fontAlgn="base" hangingPunct="1">
        <a:spcBef>
          <a:spcPct val="0"/>
        </a:spcBef>
        <a:spcAft>
          <a:spcPct val="0"/>
        </a:spcAft>
        <a:defRPr sz="6000">
          <a:solidFill>
            <a:schemeClr val="bg2"/>
          </a:solidFill>
          <a:latin typeface="Open Sans" charset="0"/>
          <a:ea typeface="ＭＳ Ｐゴシック" charset="-128"/>
        </a:defRPr>
      </a:lvl8pPr>
      <a:lvl9pPr marL="1828800" algn="ctr" defTabSz="1087438" rtl="0" eaLnBrk="1" fontAlgn="base" hangingPunct="1">
        <a:spcBef>
          <a:spcPct val="0"/>
        </a:spcBef>
        <a:spcAft>
          <a:spcPct val="0"/>
        </a:spcAft>
        <a:defRPr sz="6000">
          <a:solidFill>
            <a:schemeClr val="bg2"/>
          </a:solidFill>
          <a:latin typeface="Open Sans" charset="0"/>
          <a:ea typeface="ＭＳ Ｐゴシック" charset="-128"/>
        </a:defRPr>
      </a:lvl9pPr>
    </p:titleStyle>
    <p:bodyStyle>
      <a:lvl1pPr algn="ctr" defTabSz="1087438" rtl="0" eaLnBrk="1" fontAlgn="base" hangingPunct="1">
        <a:lnSpc>
          <a:spcPct val="130000"/>
        </a:lnSpc>
        <a:spcBef>
          <a:spcPct val="20000"/>
        </a:spcBef>
        <a:spcAft>
          <a:spcPct val="0"/>
        </a:spcAft>
        <a:buFont typeface="Arial" charset="0"/>
        <a:defRPr sz="2400" kern="1200">
          <a:solidFill>
            <a:schemeClr val="tx2"/>
          </a:solidFill>
          <a:latin typeface="Open Sans Light"/>
          <a:ea typeface="ＭＳ Ｐゴシック" charset="-128"/>
          <a:cs typeface="Open Sans Light"/>
        </a:defRPr>
      </a:lvl1pPr>
      <a:lvl2pPr marL="1087438" algn="ctr" defTabSz="1087438" rtl="0" eaLnBrk="1" fontAlgn="base" hangingPunct="1">
        <a:lnSpc>
          <a:spcPct val="130000"/>
        </a:lnSpc>
        <a:spcBef>
          <a:spcPct val="20000"/>
        </a:spcBef>
        <a:spcAft>
          <a:spcPct val="0"/>
        </a:spcAft>
        <a:buFont typeface="Arial" charset="0"/>
        <a:defRPr sz="3100" kern="1200">
          <a:solidFill>
            <a:schemeClr val="tx2"/>
          </a:solidFill>
          <a:latin typeface="Open Sans"/>
          <a:ea typeface="ＭＳ Ｐゴシック" charset="-128"/>
          <a:cs typeface="Open Sans"/>
        </a:defRPr>
      </a:lvl2pPr>
      <a:lvl3pPr marL="2174875" algn="ctr" defTabSz="1087438" rtl="0" eaLnBrk="1" fontAlgn="base" hangingPunct="1">
        <a:lnSpc>
          <a:spcPct val="130000"/>
        </a:lnSpc>
        <a:spcBef>
          <a:spcPct val="20000"/>
        </a:spcBef>
        <a:spcAft>
          <a:spcPct val="0"/>
        </a:spcAft>
        <a:buFont typeface="Arial" charset="0"/>
        <a:defRPr sz="3100" kern="1200">
          <a:solidFill>
            <a:schemeClr val="tx2"/>
          </a:solidFill>
          <a:latin typeface="Open Sans"/>
          <a:ea typeface="ＭＳ Ｐゴシック" charset="-128"/>
          <a:cs typeface="Open Sans"/>
        </a:defRPr>
      </a:lvl3pPr>
      <a:lvl4pPr marL="3262313" algn="ctr" defTabSz="1087438" rtl="0" eaLnBrk="1" fontAlgn="base" hangingPunct="1">
        <a:lnSpc>
          <a:spcPct val="130000"/>
        </a:lnSpc>
        <a:spcBef>
          <a:spcPct val="20000"/>
        </a:spcBef>
        <a:spcAft>
          <a:spcPct val="0"/>
        </a:spcAft>
        <a:buFont typeface="Arial" charset="0"/>
        <a:defRPr sz="3100" kern="1200">
          <a:solidFill>
            <a:schemeClr val="tx2"/>
          </a:solidFill>
          <a:latin typeface="Open Sans"/>
          <a:ea typeface="ＭＳ Ｐゴシック" charset="-128"/>
          <a:cs typeface="Open Sans"/>
        </a:defRPr>
      </a:lvl4pPr>
      <a:lvl5pPr marL="4349750" algn="ctr" defTabSz="1087438" rtl="0" eaLnBrk="1" fontAlgn="base" hangingPunct="1">
        <a:lnSpc>
          <a:spcPct val="130000"/>
        </a:lnSpc>
        <a:spcBef>
          <a:spcPct val="20000"/>
        </a:spcBef>
        <a:spcAft>
          <a:spcPct val="0"/>
        </a:spcAft>
        <a:buFont typeface="Arial" charset="0"/>
        <a:defRPr sz="3100" kern="1200">
          <a:solidFill>
            <a:schemeClr val="tx2"/>
          </a:solidFill>
          <a:latin typeface="Open Sans"/>
          <a:ea typeface="ＭＳ Ｐゴシック" charset="-128"/>
          <a:cs typeface="Open Sans"/>
        </a:defRPr>
      </a:lvl5pPr>
      <a:lvl6pPr marL="5980947" indent="-543724" algn="l" defTabSz="1087444" rtl="0" eaLnBrk="1" latinLnBrk="0" hangingPunct="1">
        <a:spcBef>
          <a:spcPct val="20000"/>
        </a:spcBef>
        <a:buFont typeface="Arial"/>
        <a:buChar char="•"/>
        <a:defRPr sz="4800" kern="1200">
          <a:solidFill>
            <a:schemeClr val="tx1"/>
          </a:solidFill>
          <a:latin typeface="+mn-lt"/>
          <a:ea typeface="+mn-ea"/>
          <a:cs typeface="+mn-cs"/>
        </a:defRPr>
      </a:lvl6pPr>
      <a:lvl7pPr marL="7068393" indent="-543724" algn="l" defTabSz="1087444" rtl="0" eaLnBrk="1" latinLnBrk="0" hangingPunct="1">
        <a:spcBef>
          <a:spcPct val="20000"/>
        </a:spcBef>
        <a:buFont typeface="Arial"/>
        <a:buChar char="•"/>
        <a:defRPr sz="4800" kern="1200">
          <a:solidFill>
            <a:schemeClr val="tx1"/>
          </a:solidFill>
          <a:latin typeface="+mn-lt"/>
          <a:ea typeface="+mn-ea"/>
          <a:cs typeface="+mn-cs"/>
        </a:defRPr>
      </a:lvl7pPr>
      <a:lvl8pPr marL="8155841" indent="-543724" algn="l" defTabSz="1087444" rtl="0" eaLnBrk="1" latinLnBrk="0" hangingPunct="1">
        <a:spcBef>
          <a:spcPct val="20000"/>
        </a:spcBef>
        <a:buFont typeface="Arial"/>
        <a:buChar char="•"/>
        <a:defRPr sz="4800" kern="1200">
          <a:solidFill>
            <a:schemeClr val="tx1"/>
          </a:solidFill>
          <a:latin typeface="+mn-lt"/>
          <a:ea typeface="+mn-ea"/>
          <a:cs typeface="+mn-cs"/>
        </a:defRPr>
      </a:lvl8pPr>
      <a:lvl9pPr marL="9243285" indent="-543724" algn="l" defTabSz="1087444" rtl="0" eaLnBrk="1" latinLnBrk="0" hangingPunct="1">
        <a:spcBef>
          <a:spcPct val="20000"/>
        </a:spcBef>
        <a:buFont typeface="Arial"/>
        <a:buChar char="•"/>
        <a:defRPr sz="4800" kern="1200">
          <a:solidFill>
            <a:schemeClr val="tx1"/>
          </a:solidFill>
          <a:latin typeface="+mn-lt"/>
          <a:ea typeface="+mn-ea"/>
          <a:cs typeface="+mn-cs"/>
        </a:defRPr>
      </a:lvl9pPr>
    </p:bodyStyle>
    <p:otherStyle>
      <a:defPPr>
        <a:defRPr lang="en-US"/>
      </a:defPPr>
      <a:lvl1pPr marL="0" algn="l" defTabSz="1087444" rtl="0" eaLnBrk="1" latinLnBrk="0" hangingPunct="1">
        <a:defRPr sz="4300" kern="1200">
          <a:solidFill>
            <a:schemeClr val="tx1"/>
          </a:solidFill>
          <a:latin typeface="+mn-lt"/>
          <a:ea typeface="+mn-ea"/>
          <a:cs typeface="+mn-cs"/>
        </a:defRPr>
      </a:lvl1pPr>
      <a:lvl2pPr marL="1087444" algn="l" defTabSz="1087444" rtl="0" eaLnBrk="1" latinLnBrk="0" hangingPunct="1">
        <a:defRPr sz="4300" kern="1200">
          <a:solidFill>
            <a:schemeClr val="tx1"/>
          </a:solidFill>
          <a:latin typeface="+mn-lt"/>
          <a:ea typeface="+mn-ea"/>
          <a:cs typeface="+mn-cs"/>
        </a:defRPr>
      </a:lvl2pPr>
      <a:lvl3pPr marL="2174887" algn="l" defTabSz="1087444" rtl="0" eaLnBrk="1" latinLnBrk="0" hangingPunct="1">
        <a:defRPr sz="4300" kern="1200">
          <a:solidFill>
            <a:schemeClr val="tx1"/>
          </a:solidFill>
          <a:latin typeface="+mn-lt"/>
          <a:ea typeface="+mn-ea"/>
          <a:cs typeface="+mn-cs"/>
        </a:defRPr>
      </a:lvl3pPr>
      <a:lvl4pPr marL="3262338" algn="l" defTabSz="1087444" rtl="0" eaLnBrk="1" latinLnBrk="0" hangingPunct="1">
        <a:defRPr sz="4300" kern="1200">
          <a:solidFill>
            <a:schemeClr val="tx1"/>
          </a:solidFill>
          <a:latin typeface="+mn-lt"/>
          <a:ea typeface="+mn-ea"/>
          <a:cs typeface="+mn-cs"/>
        </a:defRPr>
      </a:lvl4pPr>
      <a:lvl5pPr marL="4349779" algn="l" defTabSz="1087444" rtl="0" eaLnBrk="1" latinLnBrk="0" hangingPunct="1">
        <a:defRPr sz="4300" kern="1200">
          <a:solidFill>
            <a:schemeClr val="tx1"/>
          </a:solidFill>
          <a:latin typeface="+mn-lt"/>
          <a:ea typeface="+mn-ea"/>
          <a:cs typeface="+mn-cs"/>
        </a:defRPr>
      </a:lvl5pPr>
      <a:lvl6pPr marL="5437225" algn="l" defTabSz="1087444" rtl="0" eaLnBrk="1" latinLnBrk="0" hangingPunct="1">
        <a:defRPr sz="4300" kern="1200">
          <a:solidFill>
            <a:schemeClr val="tx1"/>
          </a:solidFill>
          <a:latin typeface="+mn-lt"/>
          <a:ea typeface="+mn-ea"/>
          <a:cs typeface="+mn-cs"/>
        </a:defRPr>
      </a:lvl6pPr>
      <a:lvl7pPr marL="6524671" algn="l" defTabSz="1087444" rtl="0" eaLnBrk="1" latinLnBrk="0" hangingPunct="1">
        <a:defRPr sz="4300" kern="1200">
          <a:solidFill>
            <a:schemeClr val="tx1"/>
          </a:solidFill>
          <a:latin typeface="+mn-lt"/>
          <a:ea typeface="+mn-ea"/>
          <a:cs typeface="+mn-cs"/>
        </a:defRPr>
      </a:lvl7pPr>
      <a:lvl8pPr marL="7612115" algn="l" defTabSz="1087444" rtl="0" eaLnBrk="1" latinLnBrk="0" hangingPunct="1">
        <a:defRPr sz="4300" kern="1200">
          <a:solidFill>
            <a:schemeClr val="tx1"/>
          </a:solidFill>
          <a:latin typeface="+mn-lt"/>
          <a:ea typeface="+mn-ea"/>
          <a:cs typeface="+mn-cs"/>
        </a:defRPr>
      </a:lvl8pPr>
      <a:lvl9pPr marL="8699558" algn="l" defTabSz="1087444" rtl="0" eaLnBrk="1" latinLnBrk="0" hangingPunct="1">
        <a:defRPr sz="4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18.xml"/><Relationship Id="rId2" Type="http://schemas.openxmlformats.org/officeDocument/2006/relationships/diagramData" Target="../diagrams/data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18.xml"/><Relationship Id="rId2" Type="http://schemas.openxmlformats.org/officeDocument/2006/relationships/diagramData" Target="../diagrams/data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0.xml"/><Relationship Id="rId2" Type="http://schemas.openxmlformats.org/officeDocument/2006/relationships/image" Target="../media/image4.jpg"/><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image" Target="../media/image2.png"/><Relationship Id="rId3" Type="http://schemas.openxmlformats.org/officeDocument/2006/relationships/image" Target="../media/image3.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6.xml"/><Relationship Id="rId2"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904172" y="5384030"/>
            <a:ext cx="8328361" cy="1509712"/>
          </a:xfrm>
        </p:spPr>
        <p:txBody>
          <a:bodyPr/>
          <a:lstStyle/>
          <a:p>
            <a:pPr algn="l"/>
            <a:r>
              <a:rPr lang="en-US" altLang="x-none" sz="8800" b="1" dirty="0" smtClean="0">
                <a:latin typeface="Garamond" charset="0"/>
                <a:ea typeface="Garamond" charset="0"/>
                <a:cs typeface="Garamond" charset="0"/>
              </a:rPr>
              <a:t>Capabilities</a:t>
            </a:r>
            <a:endParaRPr lang="en-US" altLang="x-none" sz="8800" b="1" dirty="0">
              <a:latin typeface="Garamond" charset="0"/>
              <a:ea typeface="Garamond" charset="0"/>
              <a:cs typeface="Garamond" charset="0"/>
            </a:endParaRPr>
          </a:p>
        </p:txBody>
      </p:sp>
      <p:sp>
        <p:nvSpPr>
          <p:cNvPr id="6" name="Rectangle 5"/>
          <p:cNvSpPr/>
          <p:nvPr/>
        </p:nvSpPr>
        <p:spPr>
          <a:xfrm rot="5400000">
            <a:off x="12128574" y="6564099"/>
            <a:ext cx="4715594" cy="177222"/>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149062" y="2885570"/>
            <a:ext cx="11430000" cy="7048500"/>
          </a:xfrm>
          <a:prstGeom prst="rect">
            <a:avLst/>
          </a:prstGeom>
        </p:spPr>
      </p:pic>
      <p:sp>
        <p:nvSpPr>
          <p:cNvPr id="7" name="Title 1"/>
          <p:cNvSpPr txBox="1">
            <a:spLocks/>
          </p:cNvSpPr>
          <p:nvPr/>
        </p:nvSpPr>
        <p:spPr bwMode="auto">
          <a:xfrm>
            <a:off x="14904172" y="6807194"/>
            <a:ext cx="8328361" cy="984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217490" tIns="108745" rIns="217490" bIns="108745" numCol="1" anchor="ctr" anchorCtr="0" compatLnSpc="1">
            <a:prstTxWarp prst="textNoShape">
              <a:avLst/>
            </a:prstTxWarp>
          </a:bodyPr>
          <a:lstStyle>
            <a:lvl1pPr algn="ctr" defTabSz="1087438" rtl="0" fontAlgn="base">
              <a:spcBef>
                <a:spcPct val="0"/>
              </a:spcBef>
              <a:spcAft>
                <a:spcPct val="0"/>
              </a:spcAft>
              <a:defRPr sz="6000" kern="1200">
                <a:solidFill>
                  <a:schemeClr val="bg2"/>
                </a:solidFill>
                <a:latin typeface="Open Sans"/>
                <a:ea typeface="ＭＳ Ｐゴシック" charset="-128"/>
                <a:cs typeface="Open Sans"/>
              </a:defRPr>
            </a:lvl1pPr>
            <a:lvl2pPr algn="ctr" defTabSz="1087438" rtl="0" fontAlgn="base">
              <a:spcBef>
                <a:spcPct val="0"/>
              </a:spcBef>
              <a:spcAft>
                <a:spcPct val="0"/>
              </a:spcAft>
              <a:defRPr sz="6000">
                <a:solidFill>
                  <a:schemeClr val="bg2"/>
                </a:solidFill>
                <a:latin typeface="Open Sans" charset="0"/>
                <a:ea typeface="ＭＳ Ｐゴシック" charset="-128"/>
              </a:defRPr>
            </a:lvl2pPr>
            <a:lvl3pPr algn="ctr" defTabSz="1087438" rtl="0" fontAlgn="base">
              <a:spcBef>
                <a:spcPct val="0"/>
              </a:spcBef>
              <a:spcAft>
                <a:spcPct val="0"/>
              </a:spcAft>
              <a:defRPr sz="6000">
                <a:solidFill>
                  <a:schemeClr val="bg2"/>
                </a:solidFill>
                <a:latin typeface="Open Sans" charset="0"/>
                <a:ea typeface="ＭＳ Ｐゴシック" charset="-128"/>
              </a:defRPr>
            </a:lvl3pPr>
            <a:lvl4pPr algn="ctr" defTabSz="1087438" rtl="0" fontAlgn="base">
              <a:spcBef>
                <a:spcPct val="0"/>
              </a:spcBef>
              <a:spcAft>
                <a:spcPct val="0"/>
              </a:spcAft>
              <a:defRPr sz="6000">
                <a:solidFill>
                  <a:schemeClr val="bg2"/>
                </a:solidFill>
                <a:latin typeface="Open Sans" charset="0"/>
                <a:ea typeface="ＭＳ Ｐゴシック" charset="-128"/>
              </a:defRPr>
            </a:lvl4pPr>
            <a:lvl5pPr algn="ctr" defTabSz="1087438" rtl="0" fontAlgn="base">
              <a:spcBef>
                <a:spcPct val="0"/>
              </a:spcBef>
              <a:spcAft>
                <a:spcPct val="0"/>
              </a:spcAft>
              <a:defRPr sz="6000">
                <a:solidFill>
                  <a:schemeClr val="bg2"/>
                </a:solidFill>
                <a:latin typeface="Open Sans" charset="0"/>
                <a:ea typeface="ＭＳ Ｐゴシック" charset="-128"/>
              </a:defRPr>
            </a:lvl5pPr>
            <a:lvl6pPr marL="457200" algn="ctr" defTabSz="1087438" rtl="0" fontAlgn="base">
              <a:spcBef>
                <a:spcPct val="0"/>
              </a:spcBef>
              <a:spcAft>
                <a:spcPct val="0"/>
              </a:spcAft>
              <a:defRPr sz="6000">
                <a:solidFill>
                  <a:schemeClr val="bg2"/>
                </a:solidFill>
                <a:latin typeface="Open Sans" charset="0"/>
                <a:ea typeface="ＭＳ Ｐゴシック" charset="-128"/>
              </a:defRPr>
            </a:lvl6pPr>
            <a:lvl7pPr marL="914400" algn="ctr" defTabSz="1087438" rtl="0" fontAlgn="base">
              <a:spcBef>
                <a:spcPct val="0"/>
              </a:spcBef>
              <a:spcAft>
                <a:spcPct val="0"/>
              </a:spcAft>
              <a:defRPr sz="6000">
                <a:solidFill>
                  <a:schemeClr val="bg2"/>
                </a:solidFill>
                <a:latin typeface="Open Sans" charset="0"/>
                <a:ea typeface="ＭＳ Ｐゴシック" charset="-128"/>
              </a:defRPr>
            </a:lvl7pPr>
            <a:lvl8pPr marL="1371600" algn="ctr" defTabSz="1087438" rtl="0" fontAlgn="base">
              <a:spcBef>
                <a:spcPct val="0"/>
              </a:spcBef>
              <a:spcAft>
                <a:spcPct val="0"/>
              </a:spcAft>
              <a:defRPr sz="6000">
                <a:solidFill>
                  <a:schemeClr val="bg2"/>
                </a:solidFill>
                <a:latin typeface="Open Sans" charset="0"/>
                <a:ea typeface="ＭＳ Ｐゴシック" charset="-128"/>
              </a:defRPr>
            </a:lvl8pPr>
            <a:lvl9pPr marL="1828800" algn="ctr" defTabSz="1087438" rtl="0" fontAlgn="base">
              <a:spcBef>
                <a:spcPct val="0"/>
              </a:spcBef>
              <a:spcAft>
                <a:spcPct val="0"/>
              </a:spcAft>
              <a:defRPr sz="6000">
                <a:solidFill>
                  <a:schemeClr val="bg2"/>
                </a:solidFill>
                <a:latin typeface="Open Sans" charset="0"/>
                <a:ea typeface="ＭＳ Ｐゴシック" charset="-128"/>
              </a:defRPr>
            </a:lvl9pPr>
          </a:lstStyle>
          <a:p>
            <a:pPr algn="l"/>
            <a:r>
              <a:rPr lang="en-US" altLang="x-none" sz="4400" dirty="0" smtClean="0">
                <a:solidFill>
                  <a:schemeClr val="accent6"/>
                </a:solidFill>
                <a:latin typeface="Garamond" charset="0"/>
                <a:ea typeface="Garamond" charset="0"/>
                <a:cs typeface="Garamond" charset="0"/>
              </a:rPr>
              <a:t>August 2017</a:t>
            </a:r>
            <a:endParaRPr lang="en-US" altLang="x-none" sz="4400" dirty="0">
              <a:solidFill>
                <a:schemeClr val="accent6"/>
              </a:solidFill>
              <a:latin typeface="Garamond" charset="0"/>
              <a:ea typeface="Garamond" charset="0"/>
              <a:cs typeface="Garamond" charset="0"/>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500"/>
                                        <p:tgtEl>
                                          <p:spTgt spid="6"/>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7"/>
                                        </p:tgtEl>
                                        <p:attrNameLst>
                                          <p:attrName>style.visibility</p:attrName>
                                        </p:attrNameLst>
                                      </p:cBhvr>
                                      <p:to>
                                        <p:strVal val="visible"/>
                                      </p:to>
                                    </p:set>
                                    <p:anim calcmode="lin" valueType="num">
                                      <p:cBhvr>
                                        <p:cTn id="17" dur="500" fill="hold"/>
                                        <p:tgtEl>
                                          <p:spTgt spid="7"/>
                                        </p:tgtEl>
                                        <p:attrNameLst>
                                          <p:attrName>ppt_w</p:attrName>
                                        </p:attrNameLst>
                                      </p:cBhvr>
                                      <p:tavLst>
                                        <p:tav tm="0">
                                          <p:val>
                                            <p:fltVal val="0"/>
                                          </p:val>
                                        </p:tav>
                                        <p:tav tm="100000">
                                          <p:val>
                                            <p:strVal val="#ppt_w"/>
                                          </p:val>
                                        </p:tav>
                                      </p:tavLst>
                                    </p:anim>
                                    <p:anim calcmode="lin" valueType="num">
                                      <p:cBhvr>
                                        <p:cTn id="18" dur="500" fill="hold"/>
                                        <p:tgtEl>
                                          <p:spTgt spid="7"/>
                                        </p:tgtEl>
                                        <p:attrNameLst>
                                          <p:attrName>ppt_h</p:attrName>
                                        </p:attrNameLst>
                                      </p:cBhvr>
                                      <p:tavLst>
                                        <p:tav tm="0">
                                          <p:val>
                                            <p:fltVal val="0"/>
                                          </p:val>
                                        </p:tav>
                                        <p:tav tm="100000">
                                          <p:val>
                                            <p:strVal val="#ppt_h"/>
                                          </p:val>
                                        </p:tav>
                                      </p:tavLst>
                                    </p:anim>
                                    <p:animEffect transition="in" filter="fade">
                                      <p:cBhvr>
                                        <p:cTn id="1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animBg="1"/>
      <p:bldP spid="7"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B43526-30CC-4200-A500-7C3E8B0B94B0}"/>
              </a:ext>
            </a:extLst>
          </p:cNvPr>
          <p:cNvSpPr>
            <a:spLocks noGrp="1"/>
          </p:cNvSpPr>
          <p:nvPr>
            <p:ph type="title"/>
          </p:nvPr>
        </p:nvSpPr>
        <p:spPr/>
        <p:txBody>
          <a:bodyPr>
            <a:normAutofit/>
          </a:bodyPr>
          <a:lstStyle/>
          <a:p>
            <a:r>
              <a:rPr lang="en-US" u="sng" dirty="0"/>
              <a:t>Trends affecting brand building</a:t>
            </a:r>
            <a:endParaRPr lang="en-US" dirty="0"/>
          </a:p>
        </p:txBody>
      </p:sp>
      <p:graphicFrame>
        <p:nvGraphicFramePr>
          <p:cNvPr id="19" name="Content Placeholder 2"/>
          <p:cNvGraphicFramePr>
            <a:graphicFrameLocks noGrp="1"/>
          </p:cNvGraphicFramePr>
          <p:nvPr>
            <p:ph idx="1"/>
            <p:extLst>
              <p:ext uri="{D42A27DB-BD31-4B8C-83A1-F6EECF244321}">
                <p14:modId xmlns:p14="http://schemas.microsoft.com/office/powerpoint/2010/main" val="1781477535"/>
              </p:ext>
            </p:extLst>
          </p:nvPr>
        </p:nvGraphicFramePr>
        <p:xfrm>
          <a:off x="2141537" y="3295942"/>
          <a:ext cx="20116800" cy="72356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133221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EB43526-30CC-4200-A500-7C3E8B0B94B0}"/>
              </a:ext>
            </a:extLst>
          </p:cNvPr>
          <p:cNvSpPr>
            <a:spLocks noGrp="1"/>
          </p:cNvSpPr>
          <p:nvPr>
            <p:ph type="title"/>
          </p:nvPr>
        </p:nvSpPr>
        <p:spPr>
          <a:xfrm>
            <a:off x="1061884" y="1064170"/>
            <a:ext cx="23325291" cy="3045986"/>
          </a:xfrm>
        </p:spPr>
        <p:txBody>
          <a:bodyPr>
            <a:normAutofit/>
          </a:bodyPr>
          <a:lstStyle/>
          <a:p>
            <a:pPr algn="l"/>
            <a:r>
              <a:rPr lang="en-US" sz="9600" dirty="0">
                <a:latin typeface="Garamond" charset="0"/>
                <a:ea typeface="Garamond" charset="0"/>
                <a:cs typeface="Garamond" charset="0"/>
              </a:rPr>
              <a:t>New thinking behind brand building</a:t>
            </a:r>
          </a:p>
        </p:txBody>
      </p:sp>
      <p:graphicFrame>
        <p:nvGraphicFramePr>
          <p:cNvPr id="5" name="Content Placeholder 2"/>
          <p:cNvGraphicFramePr>
            <a:graphicFrameLocks noGrp="1"/>
          </p:cNvGraphicFramePr>
          <p:nvPr>
            <p:ph idx="1"/>
            <p:extLst>
              <p:ext uri="{D42A27DB-BD31-4B8C-83A1-F6EECF244321}">
                <p14:modId xmlns:p14="http://schemas.microsoft.com/office/powerpoint/2010/main" val="1929044653"/>
              </p:ext>
            </p:extLst>
          </p:nvPr>
        </p:nvGraphicFramePr>
        <p:xfrm>
          <a:off x="1288521" y="3724739"/>
          <a:ext cx="21810132" cy="65897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67963781"/>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0"/>
          </p:nvPr>
        </p:nvSpPr>
        <p:spPr bwMode="auto">
          <a:extLst>
            <a:ext uri="{91240B29-F687-4f45-9708-019B960494DF}">
              <a14:hiddenLine xmlns:a14="http://schemas.microsoft.com/office/drawing/2010/main" w="9525">
                <a:solidFill>
                  <a:srgbClr val="000000"/>
                </a:solidFill>
                <a:miter lim="800000"/>
                <a:headEnd/>
                <a:tailEnd/>
              </a14:hiddenLine>
            </a:ext>
          </a:extLst>
        </p:spPr>
        <p:txBody>
          <a:bodyPr/>
          <a:lstStyle>
            <a:lvl1pPr>
              <a:defRPr sz="4300">
                <a:solidFill>
                  <a:schemeClr val="tx1"/>
                </a:solidFill>
                <a:latin typeface="Calibri" charset="0"/>
                <a:ea typeface="ＭＳ Ｐゴシック" charset="-128"/>
              </a:defRPr>
            </a:lvl1pPr>
            <a:lvl2pPr marL="742950" indent="-285750">
              <a:defRPr sz="4300">
                <a:solidFill>
                  <a:schemeClr val="tx1"/>
                </a:solidFill>
                <a:latin typeface="Calibri" charset="0"/>
                <a:ea typeface="ＭＳ Ｐゴシック" charset="-128"/>
              </a:defRPr>
            </a:lvl2pPr>
            <a:lvl3pPr marL="1143000" indent="-228600">
              <a:defRPr sz="4300">
                <a:solidFill>
                  <a:schemeClr val="tx1"/>
                </a:solidFill>
                <a:latin typeface="Calibri" charset="0"/>
                <a:ea typeface="ＭＳ Ｐゴシック" charset="-128"/>
              </a:defRPr>
            </a:lvl3pPr>
            <a:lvl4pPr marL="1600200" indent="-228600">
              <a:defRPr sz="4300">
                <a:solidFill>
                  <a:schemeClr val="tx1"/>
                </a:solidFill>
                <a:latin typeface="Calibri" charset="0"/>
                <a:ea typeface="ＭＳ Ｐゴシック" charset="-128"/>
              </a:defRPr>
            </a:lvl4pPr>
            <a:lvl5pPr marL="2057400" indent="-228600">
              <a:defRPr sz="4300">
                <a:solidFill>
                  <a:schemeClr val="tx1"/>
                </a:solidFill>
                <a:latin typeface="Calibri" charset="0"/>
                <a:ea typeface="ＭＳ Ｐゴシック" charset="-128"/>
              </a:defRPr>
            </a:lvl5pPr>
            <a:lvl6pPr marL="2514600" indent="-228600" defTabSz="1087438" fontAlgn="base">
              <a:spcBef>
                <a:spcPct val="0"/>
              </a:spcBef>
              <a:spcAft>
                <a:spcPct val="0"/>
              </a:spcAft>
              <a:defRPr sz="4300">
                <a:solidFill>
                  <a:schemeClr val="tx1"/>
                </a:solidFill>
                <a:latin typeface="Calibri" charset="0"/>
                <a:ea typeface="ＭＳ Ｐゴシック" charset="-128"/>
              </a:defRPr>
            </a:lvl6pPr>
            <a:lvl7pPr marL="2971800" indent="-228600" defTabSz="1087438" fontAlgn="base">
              <a:spcBef>
                <a:spcPct val="0"/>
              </a:spcBef>
              <a:spcAft>
                <a:spcPct val="0"/>
              </a:spcAft>
              <a:defRPr sz="4300">
                <a:solidFill>
                  <a:schemeClr val="tx1"/>
                </a:solidFill>
                <a:latin typeface="Calibri" charset="0"/>
                <a:ea typeface="ＭＳ Ｐゴシック" charset="-128"/>
              </a:defRPr>
            </a:lvl7pPr>
            <a:lvl8pPr marL="3429000" indent="-228600" defTabSz="1087438" fontAlgn="base">
              <a:spcBef>
                <a:spcPct val="0"/>
              </a:spcBef>
              <a:spcAft>
                <a:spcPct val="0"/>
              </a:spcAft>
              <a:defRPr sz="4300">
                <a:solidFill>
                  <a:schemeClr val="tx1"/>
                </a:solidFill>
                <a:latin typeface="Calibri" charset="0"/>
                <a:ea typeface="ＭＳ Ｐゴシック" charset="-128"/>
              </a:defRPr>
            </a:lvl8pPr>
            <a:lvl9pPr marL="3886200" indent="-228600" defTabSz="1087438" fontAlgn="base">
              <a:spcBef>
                <a:spcPct val="0"/>
              </a:spcBef>
              <a:spcAft>
                <a:spcPct val="0"/>
              </a:spcAft>
              <a:defRPr sz="4300">
                <a:solidFill>
                  <a:schemeClr val="tx1"/>
                </a:solidFill>
                <a:latin typeface="Calibri" charset="0"/>
                <a:ea typeface="ＭＳ Ｐゴシック" charset="-128"/>
              </a:defRPr>
            </a:lvl9pPr>
          </a:lstStyle>
          <a:p>
            <a:fld id="{06FB23F8-D376-954F-8FF2-C15BEDB55C9F}" type="slidenum">
              <a:rPr lang="en-US" altLang="x-none" sz="2000">
                <a:solidFill>
                  <a:schemeClr val="bg1"/>
                </a:solidFill>
                <a:latin typeface="Open Sans" charset="0"/>
              </a:rPr>
              <a:pPr/>
              <a:t>12</a:t>
            </a:fld>
            <a:endParaRPr lang="en-US" altLang="x-none" sz="2000">
              <a:solidFill>
                <a:schemeClr val="bg1"/>
              </a:solidFill>
              <a:latin typeface="Open Sans" charset="0"/>
            </a:endParaRPr>
          </a:p>
        </p:txBody>
      </p:sp>
      <p:sp>
        <p:nvSpPr>
          <p:cNvPr id="3" name="Subtitle 2"/>
          <p:cNvSpPr>
            <a:spLocks noGrp="1"/>
          </p:cNvSpPr>
          <p:nvPr>
            <p:ph type="subTitle" idx="1"/>
          </p:nvPr>
        </p:nvSpPr>
        <p:spPr>
          <a:xfrm>
            <a:off x="1897367" y="2792046"/>
            <a:ext cx="20655937" cy="5759592"/>
          </a:xfrm>
        </p:spPr>
        <p:txBody>
          <a:bodyPr numCol="2" spcCol="639968" rtlCol="0">
            <a:spAutoFit/>
          </a:bodyPr>
          <a:lstStyle/>
          <a:p>
            <a:pPr algn="just" defTabSz="1087444" fontAlgn="auto">
              <a:lnSpc>
                <a:spcPct val="140000"/>
              </a:lnSpc>
              <a:spcAft>
                <a:spcPts val="0"/>
              </a:spcAft>
              <a:defRPr/>
            </a:pPr>
            <a:r>
              <a:rPr lang="en-US" sz="3600" dirty="0"/>
              <a:t>Account Planning has become the “guiding light” in the strategy and implementation process. Creative, Media, Digital, Direct Marketing, Events &amp; Promotions, and PR departments demand more face time with Account Planning to help them do their work better</a:t>
            </a:r>
            <a:r>
              <a:rPr lang="en-US" sz="3600" dirty="0" smtClean="0"/>
              <a:t>.</a:t>
            </a:r>
          </a:p>
          <a:p>
            <a:pPr algn="just" defTabSz="1087444" fontAlgn="auto">
              <a:lnSpc>
                <a:spcPct val="140000"/>
              </a:lnSpc>
              <a:spcAft>
                <a:spcPts val="0"/>
              </a:spcAft>
              <a:defRPr/>
            </a:pPr>
            <a:endParaRPr lang="en-US" sz="3600" dirty="0" smtClean="0"/>
          </a:p>
          <a:p>
            <a:pPr algn="just" defTabSz="1087444" fontAlgn="auto">
              <a:lnSpc>
                <a:spcPct val="140000"/>
              </a:lnSpc>
              <a:spcAft>
                <a:spcPts val="0"/>
              </a:spcAft>
              <a:defRPr/>
            </a:pPr>
            <a:r>
              <a:rPr lang="en-US" sz="3600" dirty="0" smtClean="0"/>
              <a:t>A </a:t>
            </a:r>
            <a:r>
              <a:rPr lang="en-US" sz="3600" dirty="0"/>
              <a:t>knowledgeable, talented and resourceful Account Planning &amp; Research department is critical to succeed now and in the future</a:t>
            </a:r>
            <a:r>
              <a:rPr lang="en-US" sz="3600" dirty="0" smtClean="0"/>
              <a:t>.</a:t>
            </a:r>
            <a:endParaRPr lang="en-US" sz="3600" dirty="0"/>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4"/>
          </p:nvPr>
        </p:nvSpPr>
        <p:spPr/>
        <p:txBody>
          <a:bodyPr/>
          <a:lstStyle/>
          <a:p>
            <a:fld id="{6877AE0F-3E9E-B44F-AFA8-83F0D54603C2}" type="slidenum">
              <a:rPr lang="en-US" altLang="x-none" smtClean="0"/>
              <a:pPr/>
              <a:t>13</a:t>
            </a:fld>
            <a:endParaRPr lang="en-US" altLang="x-none"/>
          </a:p>
        </p:txBody>
      </p:sp>
      <p:graphicFrame>
        <p:nvGraphicFramePr>
          <p:cNvPr id="8" name="TextBox 5"/>
          <p:cNvGraphicFramePr/>
          <p:nvPr>
            <p:extLst>
              <p:ext uri="{D42A27DB-BD31-4B8C-83A1-F6EECF244321}">
                <p14:modId xmlns:p14="http://schemas.microsoft.com/office/powerpoint/2010/main" val="478914703"/>
              </p:ext>
            </p:extLst>
          </p:nvPr>
        </p:nvGraphicFramePr>
        <p:xfrm>
          <a:off x="2996745" y="3952933"/>
          <a:ext cx="18881207" cy="67912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69862690"/>
      </p:ext>
    </p:extLst>
  </p:cSld>
  <p:clrMapOvr>
    <a:masterClrMapping/>
  </p:clrMapOvr>
  <p:transition xmlns:p14="http://schemas.microsoft.com/office/powerpoint/2010/main" spd="med">
    <p:fade/>
  </p:transition>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19" name="Title 1"/>
          <p:cNvSpPr txBox="1">
            <a:spLocks/>
          </p:cNvSpPr>
          <p:nvPr/>
        </p:nvSpPr>
        <p:spPr bwMode="auto">
          <a:xfrm>
            <a:off x="3641725" y="5724397"/>
            <a:ext cx="17130713" cy="24304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lstStyle>
            <a:lvl1pPr>
              <a:tabLst>
                <a:tab pos="4983163" algn="l"/>
              </a:tabLst>
              <a:defRPr sz="4300">
                <a:solidFill>
                  <a:schemeClr val="tx1"/>
                </a:solidFill>
                <a:latin typeface="Calibri" charset="0"/>
                <a:ea typeface="ＭＳ Ｐゴシック" charset="-128"/>
              </a:defRPr>
            </a:lvl1pPr>
            <a:lvl2pPr marL="742950" indent="-285750">
              <a:tabLst>
                <a:tab pos="4983163" algn="l"/>
              </a:tabLst>
              <a:defRPr sz="4300">
                <a:solidFill>
                  <a:schemeClr val="tx1"/>
                </a:solidFill>
                <a:latin typeface="Calibri" charset="0"/>
                <a:ea typeface="ＭＳ Ｐゴシック" charset="-128"/>
              </a:defRPr>
            </a:lvl2pPr>
            <a:lvl3pPr marL="1143000" indent="-228600">
              <a:tabLst>
                <a:tab pos="4983163" algn="l"/>
              </a:tabLst>
              <a:defRPr sz="4300">
                <a:solidFill>
                  <a:schemeClr val="tx1"/>
                </a:solidFill>
                <a:latin typeface="Calibri" charset="0"/>
                <a:ea typeface="ＭＳ Ｐゴシック" charset="-128"/>
              </a:defRPr>
            </a:lvl3pPr>
            <a:lvl4pPr marL="1600200" indent="-228600">
              <a:tabLst>
                <a:tab pos="4983163" algn="l"/>
              </a:tabLst>
              <a:defRPr sz="4300">
                <a:solidFill>
                  <a:schemeClr val="tx1"/>
                </a:solidFill>
                <a:latin typeface="Calibri" charset="0"/>
                <a:ea typeface="ＭＳ Ｐゴシック" charset="-128"/>
              </a:defRPr>
            </a:lvl4pPr>
            <a:lvl5pPr marL="2057400" indent="-228600">
              <a:tabLst>
                <a:tab pos="4983163" algn="l"/>
              </a:tabLst>
              <a:defRPr sz="4300">
                <a:solidFill>
                  <a:schemeClr val="tx1"/>
                </a:solidFill>
                <a:latin typeface="Calibri" charset="0"/>
                <a:ea typeface="ＭＳ Ｐゴシック" charset="-128"/>
              </a:defRPr>
            </a:lvl5pPr>
            <a:lvl6pPr marL="2514600" indent="-228600" defTabSz="1087438" fontAlgn="base">
              <a:spcBef>
                <a:spcPct val="0"/>
              </a:spcBef>
              <a:spcAft>
                <a:spcPct val="0"/>
              </a:spcAft>
              <a:tabLst>
                <a:tab pos="4983163" algn="l"/>
              </a:tabLst>
              <a:defRPr sz="4300">
                <a:solidFill>
                  <a:schemeClr val="tx1"/>
                </a:solidFill>
                <a:latin typeface="Calibri" charset="0"/>
                <a:ea typeface="ＭＳ Ｐゴシック" charset="-128"/>
              </a:defRPr>
            </a:lvl6pPr>
            <a:lvl7pPr marL="2971800" indent="-228600" defTabSz="1087438" fontAlgn="base">
              <a:spcBef>
                <a:spcPct val="0"/>
              </a:spcBef>
              <a:spcAft>
                <a:spcPct val="0"/>
              </a:spcAft>
              <a:tabLst>
                <a:tab pos="4983163" algn="l"/>
              </a:tabLst>
              <a:defRPr sz="4300">
                <a:solidFill>
                  <a:schemeClr val="tx1"/>
                </a:solidFill>
                <a:latin typeface="Calibri" charset="0"/>
                <a:ea typeface="ＭＳ Ｐゴシック" charset="-128"/>
              </a:defRPr>
            </a:lvl7pPr>
            <a:lvl8pPr marL="3429000" indent="-228600" defTabSz="1087438" fontAlgn="base">
              <a:spcBef>
                <a:spcPct val="0"/>
              </a:spcBef>
              <a:spcAft>
                <a:spcPct val="0"/>
              </a:spcAft>
              <a:tabLst>
                <a:tab pos="4983163" algn="l"/>
              </a:tabLst>
              <a:defRPr sz="4300">
                <a:solidFill>
                  <a:schemeClr val="tx1"/>
                </a:solidFill>
                <a:latin typeface="Calibri" charset="0"/>
                <a:ea typeface="ＭＳ Ｐゴシック" charset="-128"/>
              </a:defRPr>
            </a:lvl8pPr>
            <a:lvl9pPr marL="3886200" indent="-228600" defTabSz="1087438" fontAlgn="base">
              <a:spcBef>
                <a:spcPct val="0"/>
              </a:spcBef>
              <a:spcAft>
                <a:spcPct val="0"/>
              </a:spcAft>
              <a:tabLst>
                <a:tab pos="4983163" algn="l"/>
              </a:tabLst>
              <a:defRPr sz="4300">
                <a:solidFill>
                  <a:schemeClr val="tx1"/>
                </a:solidFill>
                <a:latin typeface="Calibri" charset="0"/>
                <a:ea typeface="ＭＳ Ｐゴシック" charset="-128"/>
              </a:defRPr>
            </a:lvl9pPr>
          </a:lstStyle>
          <a:p>
            <a:pPr algn="ctr">
              <a:lnSpc>
                <a:spcPct val="90000"/>
              </a:lnSpc>
            </a:pPr>
            <a:r>
              <a:rPr lang="en-US" altLang="x-none" sz="8800" b="1" dirty="0" smtClean="0">
                <a:solidFill>
                  <a:schemeClr val="bg1"/>
                </a:solidFill>
                <a:latin typeface="Open Sans" charset="0"/>
              </a:rPr>
              <a:t>About the Founder and President</a:t>
            </a:r>
            <a:endParaRPr lang="en-US" altLang="x-none" sz="8800" b="1" dirty="0">
              <a:solidFill>
                <a:schemeClr val="bg1"/>
              </a:solidFill>
              <a:latin typeface="Open Sans" charset="0"/>
            </a:endParaRPr>
          </a:p>
        </p:txBody>
      </p:sp>
      <p:sp>
        <p:nvSpPr>
          <p:cNvPr id="20" name="Rectangle 19"/>
          <p:cNvSpPr/>
          <p:nvPr/>
        </p:nvSpPr>
        <p:spPr>
          <a:xfrm>
            <a:off x="11425238" y="8240591"/>
            <a:ext cx="1552575" cy="12858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sp>
        <p:nvSpPr>
          <p:cNvPr id="6" name="AutoShape 82"/>
          <p:cNvSpPr>
            <a:spLocks/>
          </p:cNvSpPr>
          <p:nvPr/>
        </p:nvSpPr>
        <p:spPr bwMode="auto">
          <a:xfrm>
            <a:off x="11450638" y="4476750"/>
            <a:ext cx="1519237" cy="12255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093" tIns="38093" rIns="38093" bIns="38093" anchor="ctr"/>
          <a:lstStyle/>
          <a:p>
            <a:pPr defTabSz="342528" fontAlgn="auto">
              <a:spcBef>
                <a:spcPts val="0"/>
              </a:spcBef>
              <a:spcAft>
                <a:spcPts val="0"/>
              </a:spcAft>
              <a:defRPr/>
            </a:pPr>
            <a:endParaRPr lang="es-ES" sz="2100">
              <a:solidFill>
                <a:srgbClr val="44CEB9"/>
              </a:solidFill>
              <a:effectLst>
                <a:outerShdw blurRad="38100" dist="38100" dir="2700000" algn="tl">
                  <a:srgbClr val="000000"/>
                </a:outerShdw>
              </a:effectLst>
              <a:latin typeface="Gill Sans" charset="0"/>
              <a:ea typeface="+mn-ea"/>
              <a:cs typeface="Gill Sans" charset="0"/>
              <a:sym typeface="Gill Sans" charset="0"/>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anim calcmode="lin" valueType="num">
                                      <p:cBhvr>
                                        <p:cTn id="8" dur="1000" fill="hold"/>
                                        <p:tgtEl>
                                          <p:spTgt spid="19"/>
                                        </p:tgtEl>
                                        <p:attrNameLst>
                                          <p:attrName>ppt_x</p:attrName>
                                        </p:attrNameLst>
                                      </p:cBhvr>
                                      <p:tavLst>
                                        <p:tav tm="0">
                                          <p:val>
                                            <p:strVal val="#ppt_x"/>
                                          </p:val>
                                        </p:tav>
                                        <p:tav tm="100000">
                                          <p:val>
                                            <p:strVal val="#ppt_x"/>
                                          </p:val>
                                        </p:tav>
                                      </p:tavLst>
                                    </p:anim>
                                    <p:anim calcmode="lin" valueType="num">
                                      <p:cBhvr>
                                        <p:cTn id="9" dur="1000" fill="hold"/>
                                        <p:tgtEl>
                                          <p:spTgt spid="19"/>
                                        </p:tgtEl>
                                        <p:attrNameLst>
                                          <p:attrName>ppt_y</p:attrName>
                                        </p:attrNameLst>
                                      </p:cBhvr>
                                      <p:tavLst>
                                        <p:tav tm="0">
                                          <p:val>
                                            <p:strVal val="#ppt_y+.1"/>
                                          </p:val>
                                        </p:tav>
                                        <p:tav tm="100000">
                                          <p:val>
                                            <p:strVal val="#ppt_y"/>
                                          </p:val>
                                        </p:tav>
                                      </p:tavLst>
                                    </p:anim>
                                  </p:childTnLst>
                                </p:cTn>
                              </p:par>
                            </p:childTnLst>
                          </p:cTn>
                        </p:par>
                        <p:par>
                          <p:cTn id="10" fill="hold" nodeType="afterGroup">
                            <p:stCondLst>
                              <p:cond delay="1000"/>
                            </p:stCondLst>
                            <p:childTnLst>
                              <p:par>
                                <p:cTn id="11" presetID="10" presetClass="entr" presetSubtype="0" fill="hold" grpId="0" nodeType="afterEffect">
                                  <p:stCondLst>
                                    <p:cond delay="0"/>
                                  </p:stCondLst>
                                  <p:childTnLst>
                                    <p:set>
                                      <p:cBhvr>
                                        <p:cTn id="12" dur="1" fill="hold">
                                          <p:stCondLst>
                                            <p:cond delay="0"/>
                                          </p:stCondLst>
                                        </p:cTn>
                                        <p:tgtEl>
                                          <p:spTgt spid="20"/>
                                        </p:tgtEl>
                                        <p:attrNameLst>
                                          <p:attrName>style.visibility</p:attrName>
                                        </p:attrNameLst>
                                      </p:cBhvr>
                                      <p:to>
                                        <p:strVal val="visible"/>
                                      </p:to>
                                    </p:set>
                                    <p:animEffect transition="in" filter="fade">
                                      <p:cBhvr>
                                        <p:cTn id="13" dur="500"/>
                                        <p:tgtEl>
                                          <p:spTgt spid="20"/>
                                        </p:tgtEl>
                                      </p:cBhvr>
                                    </p:animEffect>
                                  </p:childTnLst>
                                </p:cTn>
                              </p:par>
                            </p:childTnLst>
                          </p:cTn>
                        </p:par>
                        <p:par>
                          <p:cTn id="14" fill="hold">
                            <p:stCondLst>
                              <p:cond delay="1500"/>
                            </p:stCondLst>
                            <p:childTnLst>
                              <p:par>
                                <p:cTn id="15" presetID="53" presetClass="entr" presetSubtype="16" fill="hold"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p:cTn id="17" dur="500" fill="hold"/>
                                        <p:tgtEl>
                                          <p:spTgt spid="6"/>
                                        </p:tgtEl>
                                        <p:attrNameLst>
                                          <p:attrName>ppt_w</p:attrName>
                                        </p:attrNameLst>
                                      </p:cBhvr>
                                      <p:tavLst>
                                        <p:tav tm="0">
                                          <p:val>
                                            <p:fltVal val="0"/>
                                          </p:val>
                                        </p:tav>
                                        <p:tav tm="100000">
                                          <p:val>
                                            <p:strVal val="#ppt_w"/>
                                          </p:val>
                                        </p:tav>
                                      </p:tavLst>
                                    </p:anim>
                                    <p:anim calcmode="lin" valueType="num">
                                      <p:cBhvr>
                                        <p:cTn id="18" dur="500" fill="hold"/>
                                        <p:tgtEl>
                                          <p:spTgt spid="6"/>
                                        </p:tgtEl>
                                        <p:attrNameLst>
                                          <p:attrName>ppt_h</p:attrName>
                                        </p:attrNameLst>
                                      </p:cBhvr>
                                      <p:tavLst>
                                        <p:tav tm="0">
                                          <p:val>
                                            <p:fltVal val="0"/>
                                          </p:val>
                                        </p:tav>
                                        <p:tav tm="100000">
                                          <p:val>
                                            <p:strVal val="#ppt_h"/>
                                          </p:val>
                                        </p:tav>
                                      </p:tavLst>
                                    </p:anim>
                                    <p:animEffect transition="in" filter="fade">
                                      <p:cBhvr>
                                        <p:cTn id="1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 grpId="0"/>
      <p:bldP spid="20"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Slide Number Placeholder 17"/>
          <p:cNvSpPr>
            <a:spLocks noGrp="1"/>
          </p:cNvSpPr>
          <p:nvPr>
            <p:ph type="sldNum" sz="quarter" idx="15"/>
          </p:nvPr>
        </p:nvSpPr>
        <p:spPr bwMode="auto">
          <a:extLst>
            <a:ext uri="{91240B29-F687-4f45-9708-019B960494DF}">
              <a14:hiddenLine xmlns:a14="http://schemas.microsoft.com/office/drawing/2010/main" w="9525">
                <a:solidFill>
                  <a:srgbClr val="000000"/>
                </a:solidFill>
                <a:miter lim="800000"/>
                <a:headEnd/>
                <a:tailEnd/>
              </a14:hiddenLine>
            </a:ext>
          </a:extLst>
        </p:spPr>
        <p:txBody>
          <a:bodyPr/>
          <a:lstStyle>
            <a:lvl1pPr>
              <a:defRPr sz="4300">
                <a:solidFill>
                  <a:schemeClr val="tx1"/>
                </a:solidFill>
                <a:latin typeface="Calibri" charset="0"/>
                <a:ea typeface="ＭＳ Ｐゴシック" charset="-128"/>
              </a:defRPr>
            </a:lvl1pPr>
            <a:lvl2pPr marL="742950" indent="-285750">
              <a:defRPr sz="4300">
                <a:solidFill>
                  <a:schemeClr val="tx1"/>
                </a:solidFill>
                <a:latin typeface="Calibri" charset="0"/>
                <a:ea typeface="ＭＳ Ｐゴシック" charset="-128"/>
              </a:defRPr>
            </a:lvl2pPr>
            <a:lvl3pPr marL="1143000" indent="-228600">
              <a:defRPr sz="4300">
                <a:solidFill>
                  <a:schemeClr val="tx1"/>
                </a:solidFill>
                <a:latin typeface="Calibri" charset="0"/>
                <a:ea typeface="ＭＳ Ｐゴシック" charset="-128"/>
              </a:defRPr>
            </a:lvl3pPr>
            <a:lvl4pPr marL="1600200" indent="-228600">
              <a:defRPr sz="4300">
                <a:solidFill>
                  <a:schemeClr val="tx1"/>
                </a:solidFill>
                <a:latin typeface="Calibri" charset="0"/>
                <a:ea typeface="ＭＳ Ｐゴシック" charset="-128"/>
              </a:defRPr>
            </a:lvl4pPr>
            <a:lvl5pPr marL="2057400" indent="-228600">
              <a:defRPr sz="4300">
                <a:solidFill>
                  <a:schemeClr val="tx1"/>
                </a:solidFill>
                <a:latin typeface="Calibri" charset="0"/>
                <a:ea typeface="ＭＳ Ｐゴシック" charset="-128"/>
              </a:defRPr>
            </a:lvl5pPr>
            <a:lvl6pPr marL="2514600" indent="-228600" defTabSz="1087438" fontAlgn="base">
              <a:spcBef>
                <a:spcPct val="0"/>
              </a:spcBef>
              <a:spcAft>
                <a:spcPct val="0"/>
              </a:spcAft>
              <a:defRPr sz="4300">
                <a:solidFill>
                  <a:schemeClr val="tx1"/>
                </a:solidFill>
                <a:latin typeface="Calibri" charset="0"/>
                <a:ea typeface="ＭＳ Ｐゴシック" charset="-128"/>
              </a:defRPr>
            </a:lvl6pPr>
            <a:lvl7pPr marL="2971800" indent="-228600" defTabSz="1087438" fontAlgn="base">
              <a:spcBef>
                <a:spcPct val="0"/>
              </a:spcBef>
              <a:spcAft>
                <a:spcPct val="0"/>
              </a:spcAft>
              <a:defRPr sz="4300">
                <a:solidFill>
                  <a:schemeClr val="tx1"/>
                </a:solidFill>
                <a:latin typeface="Calibri" charset="0"/>
                <a:ea typeface="ＭＳ Ｐゴシック" charset="-128"/>
              </a:defRPr>
            </a:lvl7pPr>
            <a:lvl8pPr marL="3429000" indent="-228600" defTabSz="1087438" fontAlgn="base">
              <a:spcBef>
                <a:spcPct val="0"/>
              </a:spcBef>
              <a:spcAft>
                <a:spcPct val="0"/>
              </a:spcAft>
              <a:defRPr sz="4300">
                <a:solidFill>
                  <a:schemeClr val="tx1"/>
                </a:solidFill>
                <a:latin typeface="Calibri" charset="0"/>
                <a:ea typeface="ＭＳ Ｐゴシック" charset="-128"/>
              </a:defRPr>
            </a:lvl8pPr>
            <a:lvl9pPr marL="3886200" indent="-228600" defTabSz="1087438" fontAlgn="base">
              <a:spcBef>
                <a:spcPct val="0"/>
              </a:spcBef>
              <a:spcAft>
                <a:spcPct val="0"/>
              </a:spcAft>
              <a:defRPr sz="4300">
                <a:solidFill>
                  <a:schemeClr val="tx1"/>
                </a:solidFill>
                <a:latin typeface="Calibri" charset="0"/>
                <a:ea typeface="ＭＳ Ｐゴシック" charset="-128"/>
              </a:defRPr>
            </a:lvl9pPr>
          </a:lstStyle>
          <a:p>
            <a:fld id="{F4EC2D5A-C99A-024C-B9D6-6F6090333075}" type="slidenum">
              <a:rPr lang="en-US" altLang="x-none" sz="2000">
                <a:solidFill>
                  <a:schemeClr val="bg1"/>
                </a:solidFill>
                <a:latin typeface="Open Sans" charset="0"/>
              </a:rPr>
              <a:pPr/>
              <a:t>15</a:t>
            </a:fld>
            <a:endParaRPr lang="en-US" altLang="x-none" sz="2000">
              <a:solidFill>
                <a:schemeClr val="bg1"/>
              </a:solidFill>
              <a:latin typeface="Open Sans" charset="0"/>
            </a:endParaRPr>
          </a:p>
        </p:txBody>
      </p:sp>
      <p:sp>
        <p:nvSpPr>
          <p:cNvPr id="23" name="Title 1"/>
          <p:cNvSpPr txBox="1">
            <a:spLocks/>
          </p:cNvSpPr>
          <p:nvPr/>
        </p:nvSpPr>
        <p:spPr bwMode="auto">
          <a:xfrm>
            <a:off x="6040438" y="2735792"/>
            <a:ext cx="16868775" cy="1133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4300">
                <a:solidFill>
                  <a:schemeClr val="tx1"/>
                </a:solidFill>
                <a:latin typeface="Calibri" charset="0"/>
                <a:ea typeface="ＭＳ Ｐゴシック" charset="-128"/>
              </a:defRPr>
            </a:lvl1pPr>
            <a:lvl2pPr marL="742950" indent="-285750">
              <a:defRPr sz="4300">
                <a:solidFill>
                  <a:schemeClr val="tx1"/>
                </a:solidFill>
                <a:latin typeface="Calibri" charset="0"/>
                <a:ea typeface="ＭＳ Ｐゴシック" charset="-128"/>
              </a:defRPr>
            </a:lvl2pPr>
            <a:lvl3pPr marL="1143000" indent="-228600">
              <a:defRPr sz="4300">
                <a:solidFill>
                  <a:schemeClr val="tx1"/>
                </a:solidFill>
                <a:latin typeface="Calibri" charset="0"/>
                <a:ea typeface="ＭＳ Ｐゴシック" charset="-128"/>
              </a:defRPr>
            </a:lvl3pPr>
            <a:lvl4pPr marL="1600200" indent="-228600">
              <a:defRPr sz="4300">
                <a:solidFill>
                  <a:schemeClr val="tx1"/>
                </a:solidFill>
                <a:latin typeface="Calibri" charset="0"/>
                <a:ea typeface="ＭＳ Ｐゴシック" charset="-128"/>
              </a:defRPr>
            </a:lvl4pPr>
            <a:lvl5pPr marL="2057400" indent="-228600">
              <a:defRPr sz="4300">
                <a:solidFill>
                  <a:schemeClr val="tx1"/>
                </a:solidFill>
                <a:latin typeface="Calibri" charset="0"/>
                <a:ea typeface="ＭＳ Ｐゴシック" charset="-128"/>
              </a:defRPr>
            </a:lvl5pPr>
            <a:lvl6pPr marL="2514600" indent="-228600" defTabSz="1087438" fontAlgn="base">
              <a:spcBef>
                <a:spcPct val="0"/>
              </a:spcBef>
              <a:spcAft>
                <a:spcPct val="0"/>
              </a:spcAft>
              <a:defRPr sz="4300">
                <a:solidFill>
                  <a:schemeClr val="tx1"/>
                </a:solidFill>
                <a:latin typeface="Calibri" charset="0"/>
                <a:ea typeface="ＭＳ Ｐゴシック" charset="-128"/>
              </a:defRPr>
            </a:lvl6pPr>
            <a:lvl7pPr marL="2971800" indent="-228600" defTabSz="1087438" fontAlgn="base">
              <a:spcBef>
                <a:spcPct val="0"/>
              </a:spcBef>
              <a:spcAft>
                <a:spcPct val="0"/>
              </a:spcAft>
              <a:defRPr sz="4300">
                <a:solidFill>
                  <a:schemeClr val="tx1"/>
                </a:solidFill>
                <a:latin typeface="Calibri" charset="0"/>
                <a:ea typeface="ＭＳ Ｐゴシック" charset="-128"/>
              </a:defRPr>
            </a:lvl7pPr>
            <a:lvl8pPr marL="3429000" indent="-228600" defTabSz="1087438" fontAlgn="base">
              <a:spcBef>
                <a:spcPct val="0"/>
              </a:spcBef>
              <a:spcAft>
                <a:spcPct val="0"/>
              </a:spcAft>
              <a:defRPr sz="4300">
                <a:solidFill>
                  <a:schemeClr val="tx1"/>
                </a:solidFill>
                <a:latin typeface="Calibri" charset="0"/>
                <a:ea typeface="ＭＳ Ｐゴシック" charset="-128"/>
              </a:defRPr>
            </a:lvl8pPr>
            <a:lvl9pPr marL="3886200" indent="-228600" defTabSz="1087438" fontAlgn="base">
              <a:spcBef>
                <a:spcPct val="0"/>
              </a:spcBef>
              <a:spcAft>
                <a:spcPct val="0"/>
              </a:spcAft>
              <a:defRPr sz="4300">
                <a:solidFill>
                  <a:schemeClr val="tx1"/>
                </a:solidFill>
                <a:latin typeface="Calibri" charset="0"/>
                <a:ea typeface="ＭＳ Ｐゴシック" charset="-128"/>
              </a:defRPr>
            </a:lvl9pPr>
          </a:lstStyle>
          <a:p>
            <a:r>
              <a:rPr lang="en-US" altLang="x-none" sz="6000" dirty="0" smtClean="0">
                <a:solidFill>
                  <a:schemeClr val="bg2"/>
                </a:solidFill>
                <a:latin typeface="Open Sans" charset="0"/>
              </a:rPr>
              <a:t>Ronald E. Franklin</a:t>
            </a:r>
            <a:endParaRPr lang="en-US" altLang="x-none" sz="6000" dirty="0">
              <a:solidFill>
                <a:schemeClr val="bg2"/>
              </a:solidFill>
              <a:latin typeface="Open Sans" charset="0"/>
            </a:endParaRPr>
          </a:p>
        </p:txBody>
      </p:sp>
      <p:sp>
        <p:nvSpPr>
          <p:cNvPr id="25" name="Rectangle 24"/>
          <p:cNvSpPr/>
          <p:nvPr/>
        </p:nvSpPr>
        <p:spPr>
          <a:xfrm>
            <a:off x="6040437" y="4716198"/>
            <a:ext cx="1552575" cy="128588"/>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sp>
        <p:nvSpPr>
          <p:cNvPr id="26" name="Subtitle 2"/>
          <p:cNvSpPr txBox="1">
            <a:spLocks/>
          </p:cNvSpPr>
          <p:nvPr/>
        </p:nvSpPr>
        <p:spPr bwMode="auto">
          <a:xfrm>
            <a:off x="6040437" y="3647017"/>
            <a:ext cx="16832263" cy="83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7490" tIns="108745" rIns="217490" bIns="108745"/>
          <a:lstStyle>
            <a:lvl1pPr>
              <a:defRPr sz="4300">
                <a:solidFill>
                  <a:schemeClr val="tx1"/>
                </a:solidFill>
                <a:latin typeface="Calibri" charset="0"/>
                <a:ea typeface="ＭＳ Ｐゴシック" charset="-128"/>
              </a:defRPr>
            </a:lvl1pPr>
            <a:lvl2pPr marL="742950" indent="-285750">
              <a:defRPr sz="4300">
                <a:solidFill>
                  <a:schemeClr val="tx1"/>
                </a:solidFill>
                <a:latin typeface="Calibri" charset="0"/>
                <a:ea typeface="ＭＳ Ｐゴシック" charset="-128"/>
              </a:defRPr>
            </a:lvl2pPr>
            <a:lvl3pPr marL="1143000" indent="-228600">
              <a:defRPr sz="4300">
                <a:solidFill>
                  <a:schemeClr val="tx1"/>
                </a:solidFill>
                <a:latin typeface="Calibri" charset="0"/>
                <a:ea typeface="ＭＳ Ｐゴシック" charset="-128"/>
              </a:defRPr>
            </a:lvl3pPr>
            <a:lvl4pPr marL="1600200" indent="-228600">
              <a:defRPr sz="4300">
                <a:solidFill>
                  <a:schemeClr val="tx1"/>
                </a:solidFill>
                <a:latin typeface="Calibri" charset="0"/>
                <a:ea typeface="ＭＳ Ｐゴシック" charset="-128"/>
              </a:defRPr>
            </a:lvl4pPr>
            <a:lvl5pPr marL="2057400" indent="-228600">
              <a:defRPr sz="4300">
                <a:solidFill>
                  <a:schemeClr val="tx1"/>
                </a:solidFill>
                <a:latin typeface="Calibri" charset="0"/>
                <a:ea typeface="ＭＳ Ｐゴシック" charset="-128"/>
              </a:defRPr>
            </a:lvl5pPr>
            <a:lvl6pPr marL="2514600" indent="-228600" defTabSz="1087438" fontAlgn="base">
              <a:spcBef>
                <a:spcPct val="0"/>
              </a:spcBef>
              <a:spcAft>
                <a:spcPct val="0"/>
              </a:spcAft>
              <a:defRPr sz="4300">
                <a:solidFill>
                  <a:schemeClr val="tx1"/>
                </a:solidFill>
                <a:latin typeface="Calibri" charset="0"/>
                <a:ea typeface="ＭＳ Ｐゴシック" charset="-128"/>
              </a:defRPr>
            </a:lvl6pPr>
            <a:lvl7pPr marL="2971800" indent="-228600" defTabSz="1087438" fontAlgn="base">
              <a:spcBef>
                <a:spcPct val="0"/>
              </a:spcBef>
              <a:spcAft>
                <a:spcPct val="0"/>
              </a:spcAft>
              <a:defRPr sz="4300">
                <a:solidFill>
                  <a:schemeClr val="tx1"/>
                </a:solidFill>
                <a:latin typeface="Calibri" charset="0"/>
                <a:ea typeface="ＭＳ Ｐゴシック" charset="-128"/>
              </a:defRPr>
            </a:lvl7pPr>
            <a:lvl8pPr marL="3429000" indent="-228600" defTabSz="1087438" fontAlgn="base">
              <a:spcBef>
                <a:spcPct val="0"/>
              </a:spcBef>
              <a:spcAft>
                <a:spcPct val="0"/>
              </a:spcAft>
              <a:defRPr sz="4300">
                <a:solidFill>
                  <a:schemeClr val="tx1"/>
                </a:solidFill>
                <a:latin typeface="Calibri" charset="0"/>
                <a:ea typeface="ＭＳ Ｐゴシック" charset="-128"/>
              </a:defRPr>
            </a:lvl8pPr>
            <a:lvl9pPr marL="3886200" indent="-228600" defTabSz="1087438" fontAlgn="base">
              <a:spcBef>
                <a:spcPct val="0"/>
              </a:spcBef>
              <a:spcAft>
                <a:spcPct val="0"/>
              </a:spcAft>
              <a:defRPr sz="4300">
                <a:solidFill>
                  <a:schemeClr val="tx1"/>
                </a:solidFill>
                <a:latin typeface="Calibri" charset="0"/>
                <a:ea typeface="ＭＳ Ｐゴシック" charset="-128"/>
              </a:defRPr>
            </a:lvl9pPr>
          </a:lstStyle>
          <a:p>
            <a:pPr>
              <a:lnSpc>
                <a:spcPct val="120000"/>
              </a:lnSpc>
              <a:spcBef>
                <a:spcPct val="20000"/>
              </a:spcBef>
              <a:buFont typeface="Arial" charset="0"/>
              <a:buNone/>
            </a:pPr>
            <a:r>
              <a:rPr lang="en-US" altLang="x-none" sz="3100" dirty="0" smtClean="0">
                <a:solidFill>
                  <a:schemeClr val="tx2"/>
                </a:solidFill>
                <a:latin typeface="Open Sans Light" charset="0"/>
              </a:rPr>
              <a:t>President</a:t>
            </a:r>
            <a:endParaRPr lang="en-US" altLang="x-none" sz="3100" dirty="0">
              <a:solidFill>
                <a:schemeClr val="tx2"/>
              </a:solidFill>
              <a:latin typeface="Open Sans Light" charset="0"/>
            </a:endParaRPr>
          </a:p>
        </p:txBody>
      </p:sp>
      <p:pic>
        <p:nvPicPr>
          <p:cNvPr id="2" name="Picture Placeholder 1"/>
          <p:cNvPicPr>
            <a:picLocks noGrp="1" noChangeAspect="1"/>
          </p:cNvPicPr>
          <p:nvPr>
            <p:ph type="pic" sz="quarter" idx="10"/>
          </p:nvPr>
        </p:nvPicPr>
        <p:blipFill rotWithShape="1">
          <a:blip r:embed="rId2">
            <a:extLst>
              <a:ext uri="{28A0092B-C50C-407E-A947-70E740481C1C}">
                <a14:useLocalDpi xmlns:a14="http://schemas.microsoft.com/office/drawing/2010/main" val="0"/>
              </a:ext>
            </a:extLst>
          </a:blip>
          <a:srcRect t="2666" b="30992"/>
          <a:stretch/>
        </p:blipFill>
        <p:spPr>
          <a:xfrm>
            <a:off x="734907" y="1479550"/>
            <a:ext cx="4716462" cy="4711700"/>
          </a:xfrm>
        </p:spPr>
      </p:pic>
      <p:pic>
        <p:nvPicPr>
          <p:cNvPr id="17" name="Picture 1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375313" y="1257048"/>
            <a:ext cx="6359400" cy="3921630"/>
          </a:xfrm>
          <a:prstGeom prst="rect">
            <a:avLst/>
          </a:prstGeom>
        </p:spPr>
      </p:pic>
      <p:sp>
        <p:nvSpPr>
          <p:cNvPr id="18" name="Subtitle 2"/>
          <p:cNvSpPr txBox="1">
            <a:spLocks/>
          </p:cNvSpPr>
          <p:nvPr/>
        </p:nvSpPr>
        <p:spPr bwMode="auto">
          <a:xfrm>
            <a:off x="6040437" y="12313265"/>
            <a:ext cx="16832263" cy="140273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7490" tIns="108745" rIns="217490" bIns="108745"/>
          <a:lstStyle>
            <a:lvl1pPr>
              <a:defRPr sz="4300">
                <a:solidFill>
                  <a:schemeClr val="tx1"/>
                </a:solidFill>
                <a:latin typeface="Calibri" charset="0"/>
                <a:ea typeface="ＭＳ Ｐゴシック" charset="-128"/>
              </a:defRPr>
            </a:lvl1pPr>
            <a:lvl2pPr marL="742950" indent="-285750">
              <a:defRPr sz="4300">
                <a:solidFill>
                  <a:schemeClr val="tx1"/>
                </a:solidFill>
                <a:latin typeface="Calibri" charset="0"/>
                <a:ea typeface="ＭＳ Ｐゴシック" charset="-128"/>
              </a:defRPr>
            </a:lvl2pPr>
            <a:lvl3pPr marL="1143000" indent="-228600">
              <a:defRPr sz="4300">
                <a:solidFill>
                  <a:schemeClr val="tx1"/>
                </a:solidFill>
                <a:latin typeface="Calibri" charset="0"/>
                <a:ea typeface="ＭＳ Ｐゴシック" charset="-128"/>
              </a:defRPr>
            </a:lvl3pPr>
            <a:lvl4pPr marL="1600200" indent="-228600">
              <a:defRPr sz="4300">
                <a:solidFill>
                  <a:schemeClr val="tx1"/>
                </a:solidFill>
                <a:latin typeface="Calibri" charset="0"/>
                <a:ea typeface="ＭＳ Ｐゴシック" charset="-128"/>
              </a:defRPr>
            </a:lvl4pPr>
            <a:lvl5pPr marL="2057400" indent="-228600">
              <a:defRPr sz="4300">
                <a:solidFill>
                  <a:schemeClr val="tx1"/>
                </a:solidFill>
                <a:latin typeface="Calibri" charset="0"/>
                <a:ea typeface="ＭＳ Ｐゴシック" charset="-128"/>
              </a:defRPr>
            </a:lvl5pPr>
            <a:lvl6pPr marL="2514600" indent="-228600" defTabSz="1087438" fontAlgn="base">
              <a:spcBef>
                <a:spcPct val="0"/>
              </a:spcBef>
              <a:spcAft>
                <a:spcPct val="0"/>
              </a:spcAft>
              <a:defRPr sz="4300">
                <a:solidFill>
                  <a:schemeClr val="tx1"/>
                </a:solidFill>
                <a:latin typeface="Calibri" charset="0"/>
                <a:ea typeface="ＭＳ Ｐゴシック" charset="-128"/>
              </a:defRPr>
            </a:lvl6pPr>
            <a:lvl7pPr marL="2971800" indent="-228600" defTabSz="1087438" fontAlgn="base">
              <a:spcBef>
                <a:spcPct val="0"/>
              </a:spcBef>
              <a:spcAft>
                <a:spcPct val="0"/>
              </a:spcAft>
              <a:defRPr sz="4300">
                <a:solidFill>
                  <a:schemeClr val="tx1"/>
                </a:solidFill>
                <a:latin typeface="Calibri" charset="0"/>
                <a:ea typeface="ＭＳ Ｐゴシック" charset="-128"/>
              </a:defRPr>
            </a:lvl7pPr>
            <a:lvl8pPr marL="3429000" indent="-228600" defTabSz="1087438" fontAlgn="base">
              <a:spcBef>
                <a:spcPct val="0"/>
              </a:spcBef>
              <a:spcAft>
                <a:spcPct val="0"/>
              </a:spcAft>
              <a:defRPr sz="4300">
                <a:solidFill>
                  <a:schemeClr val="tx1"/>
                </a:solidFill>
                <a:latin typeface="Calibri" charset="0"/>
                <a:ea typeface="ＭＳ Ｐゴシック" charset="-128"/>
              </a:defRPr>
            </a:lvl8pPr>
            <a:lvl9pPr marL="3886200" indent="-228600" defTabSz="1087438" fontAlgn="base">
              <a:spcBef>
                <a:spcPct val="0"/>
              </a:spcBef>
              <a:spcAft>
                <a:spcPct val="0"/>
              </a:spcAft>
              <a:defRPr sz="4300">
                <a:solidFill>
                  <a:schemeClr val="tx1"/>
                </a:solidFill>
                <a:latin typeface="Calibri" charset="0"/>
                <a:ea typeface="ＭＳ Ｐゴシック" charset="-128"/>
              </a:defRPr>
            </a:lvl9pPr>
          </a:lstStyle>
          <a:p>
            <a:pPr>
              <a:lnSpc>
                <a:spcPct val="120000"/>
              </a:lnSpc>
              <a:spcBef>
                <a:spcPct val="20000"/>
              </a:spcBef>
              <a:buFont typeface="Arial" charset="0"/>
              <a:buNone/>
            </a:pPr>
            <a:r>
              <a:rPr lang="en-US" altLang="x-none" sz="3600" dirty="0" smtClean="0">
                <a:solidFill>
                  <a:schemeClr val="tx2"/>
                </a:solidFill>
                <a:latin typeface="Open Sans Light" charset="0"/>
              </a:rPr>
              <a:t>For further information contact Ron at 248-302-5968</a:t>
            </a:r>
            <a:endParaRPr lang="en-US" altLang="x-none" sz="3600" dirty="0">
              <a:solidFill>
                <a:schemeClr val="tx2"/>
              </a:solidFill>
              <a:latin typeface="Open Sans Light" charset="0"/>
            </a:endParaRPr>
          </a:p>
        </p:txBody>
      </p:sp>
      <p:sp>
        <p:nvSpPr>
          <p:cNvPr id="9" name="Subtitle 2"/>
          <p:cNvSpPr txBox="1">
            <a:spLocks/>
          </p:cNvSpPr>
          <p:nvPr/>
        </p:nvSpPr>
        <p:spPr bwMode="auto">
          <a:xfrm>
            <a:off x="6040437" y="5489881"/>
            <a:ext cx="17409498" cy="68233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7490" tIns="108745" rIns="217490" bIns="108745"/>
          <a:lstStyle>
            <a:lvl1pPr>
              <a:defRPr sz="4300">
                <a:solidFill>
                  <a:schemeClr val="tx1"/>
                </a:solidFill>
                <a:latin typeface="Calibri" charset="0"/>
                <a:ea typeface="ＭＳ Ｐゴシック" charset="-128"/>
              </a:defRPr>
            </a:lvl1pPr>
            <a:lvl2pPr marL="742950" indent="-285750">
              <a:defRPr sz="4300">
                <a:solidFill>
                  <a:schemeClr val="tx1"/>
                </a:solidFill>
                <a:latin typeface="Calibri" charset="0"/>
                <a:ea typeface="ＭＳ Ｐゴシック" charset="-128"/>
              </a:defRPr>
            </a:lvl2pPr>
            <a:lvl3pPr marL="1143000" indent="-228600">
              <a:defRPr sz="4300">
                <a:solidFill>
                  <a:schemeClr val="tx1"/>
                </a:solidFill>
                <a:latin typeface="Calibri" charset="0"/>
                <a:ea typeface="ＭＳ Ｐゴシック" charset="-128"/>
              </a:defRPr>
            </a:lvl3pPr>
            <a:lvl4pPr marL="1600200" indent="-228600">
              <a:defRPr sz="4300">
                <a:solidFill>
                  <a:schemeClr val="tx1"/>
                </a:solidFill>
                <a:latin typeface="Calibri" charset="0"/>
                <a:ea typeface="ＭＳ Ｐゴシック" charset="-128"/>
              </a:defRPr>
            </a:lvl4pPr>
            <a:lvl5pPr marL="2057400" indent="-228600">
              <a:defRPr sz="4300">
                <a:solidFill>
                  <a:schemeClr val="tx1"/>
                </a:solidFill>
                <a:latin typeface="Calibri" charset="0"/>
                <a:ea typeface="ＭＳ Ｐゴシック" charset="-128"/>
              </a:defRPr>
            </a:lvl5pPr>
            <a:lvl6pPr marL="2514600" indent="-228600" defTabSz="1087438" fontAlgn="base">
              <a:spcBef>
                <a:spcPct val="0"/>
              </a:spcBef>
              <a:spcAft>
                <a:spcPct val="0"/>
              </a:spcAft>
              <a:defRPr sz="4300">
                <a:solidFill>
                  <a:schemeClr val="tx1"/>
                </a:solidFill>
                <a:latin typeface="Calibri" charset="0"/>
                <a:ea typeface="ＭＳ Ｐゴシック" charset="-128"/>
              </a:defRPr>
            </a:lvl6pPr>
            <a:lvl7pPr marL="2971800" indent="-228600" defTabSz="1087438" fontAlgn="base">
              <a:spcBef>
                <a:spcPct val="0"/>
              </a:spcBef>
              <a:spcAft>
                <a:spcPct val="0"/>
              </a:spcAft>
              <a:defRPr sz="4300">
                <a:solidFill>
                  <a:schemeClr val="tx1"/>
                </a:solidFill>
                <a:latin typeface="Calibri" charset="0"/>
                <a:ea typeface="ＭＳ Ｐゴシック" charset="-128"/>
              </a:defRPr>
            </a:lvl7pPr>
            <a:lvl8pPr marL="3429000" indent="-228600" defTabSz="1087438" fontAlgn="base">
              <a:spcBef>
                <a:spcPct val="0"/>
              </a:spcBef>
              <a:spcAft>
                <a:spcPct val="0"/>
              </a:spcAft>
              <a:defRPr sz="4300">
                <a:solidFill>
                  <a:schemeClr val="tx1"/>
                </a:solidFill>
                <a:latin typeface="Calibri" charset="0"/>
                <a:ea typeface="ＭＳ Ｐゴシック" charset="-128"/>
              </a:defRPr>
            </a:lvl8pPr>
            <a:lvl9pPr marL="3886200" indent="-228600" defTabSz="1087438" fontAlgn="base">
              <a:spcBef>
                <a:spcPct val="0"/>
              </a:spcBef>
              <a:spcAft>
                <a:spcPct val="0"/>
              </a:spcAft>
              <a:defRPr sz="4300">
                <a:solidFill>
                  <a:schemeClr val="tx1"/>
                </a:solidFill>
                <a:latin typeface="Calibri" charset="0"/>
                <a:ea typeface="ＭＳ Ｐゴシック" charset="-128"/>
              </a:defRPr>
            </a:lvl9pPr>
          </a:lstStyle>
          <a:p>
            <a:r>
              <a:rPr lang="en-US" sz="2600" b="1" dirty="0">
                <a:solidFill>
                  <a:schemeClr val="tx2"/>
                </a:solidFill>
                <a:latin typeface="Garamond" charset="0"/>
                <a:ea typeface="Garamond" charset="0"/>
                <a:cs typeface="Garamond" charset="0"/>
              </a:rPr>
              <a:t>Ronald E. Franklin</a:t>
            </a:r>
            <a:r>
              <a:rPr lang="en-US" sz="2600" dirty="0">
                <a:solidFill>
                  <a:schemeClr val="tx2"/>
                </a:solidFill>
                <a:latin typeface="Garamond" charset="0"/>
                <a:ea typeface="Garamond" charset="0"/>
                <a:cs typeface="Garamond" charset="0"/>
              </a:rPr>
              <a:t> is President and Executive Producer of </a:t>
            </a:r>
            <a:r>
              <a:rPr lang="en-US" sz="2600" b="1" dirty="0" err="1">
                <a:solidFill>
                  <a:schemeClr val="tx2"/>
                </a:solidFill>
                <a:latin typeface="Garamond" charset="0"/>
                <a:ea typeface="Garamond" charset="0"/>
                <a:cs typeface="Garamond" charset="0"/>
              </a:rPr>
              <a:t>NSightsWorldwide</a:t>
            </a:r>
            <a:r>
              <a:rPr lang="en-US" sz="2600" b="1" dirty="0">
                <a:solidFill>
                  <a:schemeClr val="tx2"/>
                </a:solidFill>
                <a:latin typeface="Garamond" charset="0"/>
                <a:ea typeface="Garamond" charset="0"/>
                <a:cs typeface="Garamond" charset="0"/>
              </a:rPr>
              <a:t>, LLC</a:t>
            </a:r>
            <a:r>
              <a:rPr lang="en-US" sz="2600" dirty="0">
                <a:solidFill>
                  <a:schemeClr val="tx2"/>
                </a:solidFill>
                <a:latin typeface="Garamond" charset="0"/>
                <a:ea typeface="Garamond" charset="0"/>
                <a:cs typeface="Garamond" charset="0"/>
              </a:rPr>
              <a:t>, a multicultural research and planning company.  A graduate of the University of California at Los Angeles (UCLA) with a major in Mathematics and a minor in Economics, and of the UCLA Graduate School of Management where he received his M.S. in Management. Ronald has been a pioneer in multicultural marketing and research for the last 35 years, heading Research Services and Planning at Burrell Advertising and </a:t>
            </a:r>
            <a:r>
              <a:rPr lang="en-US" sz="2600" dirty="0" err="1">
                <a:solidFill>
                  <a:schemeClr val="tx2"/>
                </a:solidFill>
                <a:latin typeface="Garamond" charset="0"/>
                <a:ea typeface="Garamond" charset="0"/>
                <a:cs typeface="Garamond" charset="0"/>
              </a:rPr>
              <a:t>GlobalHue</a:t>
            </a:r>
            <a:r>
              <a:rPr lang="en-US" sz="2600" dirty="0">
                <a:solidFill>
                  <a:schemeClr val="tx2"/>
                </a:solidFill>
                <a:latin typeface="Garamond" charset="0"/>
                <a:ea typeface="Garamond" charset="0"/>
                <a:cs typeface="Garamond" charset="0"/>
              </a:rPr>
              <a:t>, two of the largest multicultural marketing and advertising agencies dedicated to strategically addressing the needs of African-American, Hispanic and Asian consumers. During this time, in 2005, </a:t>
            </a:r>
            <a:r>
              <a:rPr lang="en-US" sz="2600" dirty="0" err="1">
                <a:solidFill>
                  <a:schemeClr val="tx2"/>
                </a:solidFill>
                <a:latin typeface="Garamond" charset="0"/>
                <a:ea typeface="Garamond" charset="0"/>
                <a:cs typeface="Garamond" charset="0"/>
              </a:rPr>
              <a:t>NSightsWorldwide</a:t>
            </a:r>
            <a:r>
              <a:rPr lang="en-US" sz="2600" dirty="0">
                <a:solidFill>
                  <a:schemeClr val="tx2"/>
                </a:solidFill>
                <a:latin typeface="Garamond" charset="0"/>
                <a:ea typeface="Garamond" charset="0"/>
                <a:cs typeface="Garamond" charset="0"/>
              </a:rPr>
              <a:t> was conceived and it is now the focus of Ronald’s “global exploratory spirit”.</a:t>
            </a:r>
          </a:p>
          <a:p>
            <a:r>
              <a:rPr lang="en-US" sz="2600" dirty="0">
                <a:solidFill>
                  <a:schemeClr val="tx2"/>
                </a:solidFill>
                <a:latin typeface="Garamond" charset="0"/>
                <a:ea typeface="Garamond" charset="0"/>
                <a:cs typeface="Garamond" charset="0"/>
              </a:rPr>
              <a:t> </a:t>
            </a:r>
          </a:p>
          <a:p>
            <a:r>
              <a:rPr lang="en-US" sz="2600" dirty="0">
                <a:solidFill>
                  <a:schemeClr val="tx2"/>
                </a:solidFill>
                <a:latin typeface="Garamond" charset="0"/>
                <a:ea typeface="Garamond" charset="0"/>
                <a:cs typeface="Garamond" charset="0"/>
              </a:rPr>
              <a:t>In 2006 Target Market News selected Ronald as the recipient of “Research Executive of the Year” marketing to African-Americans with Excellence (MAAX) Awards</a:t>
            </a:r>
            <a:r>
              <a:rPr lang="en-US" sz="2600" baseline="30000" dirty="0">
                <a:solidFill>
                  <a:schemeClr val="tx2"/>
                </a:solidFill>
                <a:latin typeface="Garamond" charset="0"/>
                <a:ea typeface="Garamond" charset="0"/>
                <a:cs typeface="Garamond" charset="0"/>
              </a:rPr>
              <a:t>®</a:t>
            </a:r>
            <a:r>
              <a:rPr lang="en-US" sz="2600" dirty="0">
                <a:solidFill>
                  <a:schemeClr val="tx2"/>
                </a:solidFill>
                <a:latin typeface="Garamond" charset="0"/>
                <a:ea typeface="Garamond" charset="0"/>
                <a:cs typeface="Garamond" charset="0"/>
              </a:rPr>
              <a:t>. The MAAX Awards are presented annually to recognize the contributions, innovations and exceptional performance of African-American professionals in the fields of marketing, advertising, media and consumer research.</a:t>
            </a:r>
          </a:p>
          <a:p>
            <a:r>
              <a:rPr lang="en-US" sz="2600" dirty="0">
                <a:solidFill>
                  <a:schemeClr val="tx2"/>
                </a:solidFill>
                <a:latin typeface="Garamond" charset="0"/>
                <a:ea typeface="Garamond" charset="0"/>
                <a:cs typeface="Garamond" charset="0"/>
              </a:rPr>
              <a:t> </a:t>
            </a:r>
          </a:p>
          <a:p>
            <a:r>
              <a:rPr lang="en-US" sz="2600" dirty="0">
                <a:solidFill>
                  <a:schemeClr val="tx2"/>
                </a:solidFill>
                <a:latin typeface="Garamond" charset="0"/>
                <a:ea typeface="Garamond" charset="0"/>
                <a:cs typeface="Garamond" charset="0"/>
              </a:rPr>
              <a:t>Ronald served on the Board of Directors of the Advertising Research Foundation (ARF; 2009-2013) and currently is a member of the Nielsen African-American Advisory Council, the UCLA Alumni Association, and the Minority Development Council (MMBDC).</a:t>
            </a: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3"/>
                                        </p:tgtEl>
                                        <p:attrNameLst>
                                          <p:attrName>style.visibility</p:attrName>
                                        </p:attrNameLst>
                                      </p:cBhvr>
                                      <p:to>
                                        <p:strVal val="visible"/>
                                      </p:to>
                                    </p:set>
                                    <p:anim calcmode="lin" valueType="num">
                                      <p:cBhvr>
                                        <p:cTn id="7" dur="500" fill="hold"/>
                                        <p:tgtEl>
                                          <p:spTgt spid="23"/>
                                        </p:tgtEl>
                                        <p:attrNameLst>
                                          <p:attrName>ppt_w</p:attrName>
                                        </p:attrNameLst>
                                      </p:cBhvr>
                                      <p:tavLst>
                                        <p:tav tm="0">
                                          <p:val>
                                            <p:fltVal val="0"/>
                                          </p:val>
                                        </p:tav>
                                        <p:tav tm="100000">
                                          <p:val>
                                            <p:strVal val="#ppt_w"/>
                                          </p:val>
                                        </p:tav>
                                      </p:tavLst>
                                    </p:anim>
                                    <p:anim calcmode="lin" valueType="num">
                                      <p:cBhvr>
                                        <p:cTn id="8" dur="500" fill="hold"/>
                                        <p:tgtEl>
                                          <p:spTgt spid="23"/>
                                        </p:tgtEl>
                                        <p:attrNameLst>
                                          <p:attrName>ppt_h</p:attrName>
                                        </p:attrNameLst>
                                      </p:cBhvr>
                                      <p:tavLst>
                                        <p:tav tm="0">
                                          <p:val>
                                            <p:fltVal val="0"/>
                                          </p:val>
                                        </p:tav>
                                        <p:tav tm="100000">
                                          <p:val>
                                            <p:strVal val="#ppt_h"/>
                                          </p:val>
                                        </p:tav>
                                      </p:tavLst>
                                    </p:anim>
                                    <p:animEffect transition="in" filter="fade">
                                      <p:cBhvr>
                                        <p:cTn id="9" dur="500"/>
                                        <p:tgtEl>
                                          <p:spTgt spid="23"/>
                                        </p:tgtEl>
                                      </p:cBhvr>
                                    </p:animEffect>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26">
                                            <p:txEl>
                                              <p:pRg st="0" end="0"/>
                                            </p:txEl>
                                          </p:spTgt>
                                        </p:tgtEl>
                                        <p:attrNameLst>
                                          <p:attrName>style.visibility</p:attrName>
                                        </p:attrNameLst>
                                      </p:cBhvr>
                                      <p:to>
                                        <p:strVal val="visible"/>
                                      </p:to>
                                    </p:set>
                                    <p:animEffect transition="in" filter="fade">
                                      <p:cBhvr>
                                        <p:cTn id="13" dur="500"/>
                                        <p:tgtEl>
                                          <p:spTgt spid="26">
                                            <p:txEl>
                                              <p:pRg st="0" end="0"/>
                                            </p:txEl>
                                          </p:spTgt>
                                        </p:tgtEl>
                                      </p:cBhvr>
                                    </p:animEffect>
                                  </p:childTnLst>
                                </p:cTn>
                              </p:par>
                            </p:childTnLst>
                          </p:cTn>
                        </p:par>
                        <p:par>
                          <p:cTn id="14" fill="hold" nodeType="afterGroup">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5"/>
                                        </p:tgtEl>
                                        <p:attrNameLst>
                                          <p:attrName>style.visibility</p:attrName>
                                        </p:attrNameLst>
                                      </p:cBhvr>
                                      <p:to>
                                        <p:strVal val="visible"/>
                                      </p:to>
                                    </p:set>
                                    <p:animEffect transition="in" filter="fade">
                                      <p:cBhvr>
                                        <p:cTn id="17" dur="500"/>
                                        <p:tgtEl>
                                          <p:spTgt spid="25"/>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18">
                                            <p:txEl>
                                              <p:pRg st="0" end="0"/>
                                            </p:txEl>
                                          </p:spTgt>
                                        </p:tgtEl>
                                        <p:attrNameLst>
                                          <p:attrName>style.visibility</p:attrName>
                                        </p:attrNameLst>
                                      </p:cBhvr>
                                      <p:to>
                                        <p:strVal val="visible"/>
                                      </p:to>
                                    </p:set>
                                    <p:animEffect transition="in" filter="fade">
                                      <p:cBhvr>
                                        <p:cTn id="21" dur="500"/>
                                        <p:tgtEl>
                                          <p:spTgt spid="18">
                                            <p:txEl>
                                              <p:pRg st="0" end="0"/>
                                            </p:txEl>
                                          </p:spTgt>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9">
                                            <p:txEl>
                                              <p:pRg st="0" end="0"/>
                                            </p:txEl>
                                          </p:spTgt>
                                        </p:tgtEl>
                                        <p:attrNameLst>
                                          <p:attrName>style.visibility</p:attrName>
                                        </p:attrNameLst>
                                      </p:cBhvr>
                                      <p:to>
                                        <p:strVal val="visible"/>
                                      </p:to>
                                    </p:set>
                                    <p:animEffect transition="in" filter="fade">
                                      <p:cBhvr>
                                        <p:cTn id="25" dur="500"/>
                                        <p:tgtEl>
                                          <p:spTgt spid="9">
                                            <p:txEl>
                                              <p:pRg st="0" end="0"/>
                                            </p:txEl>
                                          </p:spTgt>
                                        </p:tgtEl>
                                      </p:cBhvr>
                                    </p:animEffect>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9">
                                            <p:txEl>
                                              <p:pRg st="1" end="1"/>
                                            </p:txEl>
                                          </p:spTgt>
                                        </p:tgtEl>
                                        <p:attrNameLst>
                                          <p:attrName>style.visibility</p:attrName>
                                        </p:attrNameLst>
                                      </p:cBhvr>
                                      <p:to>
                                        <p:strVal val="visible"/>
                                      </p:to>
                                    </p:set>
                                    <p:animEffect transition="in" filter="fade">
                                      <p:cBhvr>
                                        <p:cTn id="29" dur="500"/>
                                        <p:tgtEl>
                                          <p:spTgt spid="9">
                                            <p:txEl>
                                              <p:pRg st="1" end="1"/>
                                            </p:txEl>
                                          </p:spTgt>
                                        </p:tgtEl>
                                      </p:cBhvr>
                                    </p:animEffect>
                                  </p:childTnLst>
                                </p:cTn>
                              </p:par>
                            </p:childTnLst>
                          </p:cTn>
                        </p:par>
                        <p:par>
                          <p:cTn id="30" fill="hold">
                            <p:stCondLst>
                              <p:cond delay="3000"/>
                            </p:stCondLst>
                            <p:childTnLst>
                              <p:par>
                                <p:cTn id="31" presetID="10" presetClass="entr" presetSubtype="0" fill="hold" grpId="0" nodeType="afterEffect">
                                  <p:stCondLst>
                                    <p:cond delay="0"/>
                                  </p:stCondLst>
                                  <p:childTnLst>
                                    <p:set>
                                      <p:cBhvr>
                                        <p:cTn id="32" dur="1" fill="hold">
                                          <p:stCondLst>
                                            <p:cond delay="0"/>
                                          </p:stCondLst>
                                        </p:cTn>
                                        <p:tgtEl>
                                          <p:spTgt spid="9">
                                            <p:txEl>
                                              <p:pRg st="2" end="2"/>
                                            </p:txEl>
                                          </p:spTgt>
                                        </p:tgtEl>
                                        <p:attrNameLst>
                                          <p:attrName>style.visibility</p:attrName>
                                        </p:attrNameLst>
                                      </p:cBhvr>
                                      <p:to>
                                        <p:strVal val="visible"/>
                                      </p:to>
                                    </p:set>
                                    <p:animEffect transition="in" filter="fade">
                                      <p:cBhvr>
                                        <p:cTn id="33" dur="500"/>
                                        <p:tgtEl>
                                          <p:spTgt spid="9">
                                            <p:txEl>
                                              <p:pRg st="2" end="2"/>
                                            </p:txEl>
                                          </p:spTgt>
                                        </p:tgtEl>
                                      </p:cBhvr>
                                    </p:animEffect>
                                  </p:childTnLst>
                                </p:cTn>
                              </p:par>
                            </p:childTnLst>
                          </p:cTn>
                        </p:par>
                        <p:par>
                          <p:cTn id="34" fill="hold">
                            <p:stCondLst>
                              <p:cond delay="3500"/>
                            </p:stCondLst>
                            <p:childTnLst>
                              <p:par>
                                <p:cTn id="35" presetID="10" presetClass="entr" presetSubtype="0" fill="hold" grpId="0" nodeType="afterEffect">
                                  <p:stCondLst>
                                    <p:cond delay="0"/>
                                  </p:stCondLst>
                                  <p:childTnLst>
                                    <p:set>
                                      <p:cBhvr>
                                        <p:cTn id="36" dur="1" fill="hold">
                                          <p:stCondLst>
                                            <p:cond delay="0"/>
                                          </p:stCondLst>
                                        </p:cTn>
                                        <p:tgtEl>
                                          <p:spTgt spid="9">
                                            <p:txEl>
                                              <p:pRg st="3" end="3"/>
                                            </p:txEl>
                                          </p:spTgt>
                                        </p:tgtEl>
                                        <p:attrNameLst>
                                          <p:attrName>style.visibility</p:attrName>
                                        </p:attrNameLst>
                                      </p:cBhvr>
                                      <p:to>
                                        <p:strVal val="visible"/>
                                      </p:to>
                                    </p:set>
                                    <p:animEffect transition="in" filter="fade">
                                      <p:cBhvr>
                                        <p:cTn id="37" dur="500"/>
                                        <p:tgtEl>
                                          <p:spTgt spid="9">
                                            <p:txEl>
                                              <p:pRg st="3" end="3"/>
                                            </p:txEl>
                                          </p:spTgt>
                                        </p:tgtEl>
                                      </p:cBhvr>
                                    </p:animEffect>
                                  </p:childTnLst>
                                </p:cTn>
                              </p:par>
                            </p:childTnLst>
                          </p:cTn>
                        </p:par>
                        <p:par>
                          <p:cTn id="38" fill="hold">
                            <p:stCondLst>
                              <p:cond delay="4000"/>
                            </p:stCondLst>
                            <p:childTnLst>
                              <p:par>
                                <p:cTn id="39" presetID="10" presetClass="entr" presetSubtype="0" fill="hold" grpId="0" nodeType="afterEffect">
                                  <p:stCondLst>
                                    <p:cond delay="0"/>
                                  </p:stCondLst>
                                  <p:childTnLst>
                                    <p:set>
                                      <p:cBhvr>
                                        <p:cTn id="40" dur="1" fill="hold">
                                          <p:stCondLst>
                                            <p:cond delay="0"/>
                                          </p:stCondLst>
                                        </p:cTn>
                                        <p:tgtEl>
                                          <p:spTgt spid="9">
                                            <p:txEl>
                                              <p:pRg st="4" end="4"/>
                                            </p:txEl>
                                          </p:spTgt>
                                        </p:tgtEl>
                                        <p:attrNameLst>
                                          <p:attrName>style.visibility</p:attrName>
                                        </p:attrNameLst>
                                      </p:cBhvr>
                                      <p:to>
                                        <p:strVal val="visible"/>
                                      </p:to>
                                    </p:set>
                                    <p:animEffect transition="in" filter="fade">
                                      <p:cBhvr>
                                        <p:cTn id="41" dur="500"/>
                                        <p:tgtEl>
                                          <p:spTgt spid="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 grpId="0"/>
      <p:bldP spid="25" grpId="0" animBg="1"/>
      <p:bldP spid="26" grpId="0" build="p"/>
      <p:bldP spid="18" grpId="0" build="p"/>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accent3"/>
        </a:solidFill>
        <a:effectLst/>
      </p:bgPr>
    </p:bg>
    <p:spTree>
      <p:nvGrpSpPr>
        <p:cNvPr id="1" name=""/>
        <p:cNvGrpSpPr/>
        <p:nvPr/>
      </p:nvGrpSpPr>
      <p:grpSpPr>
        <a:xfrm>
          <a:off x="0" y="0"/>
          <a:ext cx="0" cy="0"/>
          <a:chOff x="0" y="0"/>
          <a:chExt cx="0" cy="0"/>
        </a:xfrm>
      </p:grpSpPr>
      <p:sp>
        <p:nvSpPr>
          <p:cNvPr id="9" name="Title 1"/>
          <p:cNvSpPr txBox="1">
            <a:spLocks/>
          </p:cNvSpPr>
          <p:nvPr/>
        </p:nvSpPr>
        <p:spPr bwMode="auto">
          <a:xfrm>
            <a:off x="3662363" y="6320897"/>
            <a:ext cx="17132300" cy="17055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2" rIns="91425" bIns="45712"/>
          <a:lstStyle>
            <a:lvl1pPr>
              <a:tabLst>
                <a:tab pos="4983163" algn="l"/>
              </a:tabLst>
              <a:defRPr sz="4300">
                <a:solidFill>
                  <a:schemeClr val="tx1"/>
                </a:solidFill>
                <a:latin typeface="Calibri" charset="0"/>
                <a:ea typeface="ＭＳ Ｐゴシック" charset="-128"/>
              </a:defRPr>
            </a:lvl1pPr>
            <a:lvl2pPr marL="742950" indent="-285750">
              <a:tabLst>
                <a:tab pos="4983163" algn="l"/>
              </a:tabLst>
              <a:defRPr sz="4300">
                <a:solidFill>
                  <a:schemeClr val="tx1"/>
                </a:solidFill>
                <a:latin typeface="Calibri" charset="0"/>
                <a:ea typeface="ＭＳ Ｐゴシック" charset="-128"/>
              </a:defRPr>
            </a:lvl2pPr>
            <a:lvl3pPr marL="1143000" indent="-228600">
              <a:tabLst>
                <a:tab pos="4983163" algn="l"/>
              </a:tabLst>
              <a:defRPr sz="4300">
                <a:solidFill>
                  <a:schemeClr val="tx1"/>
                </a:solidFill>
                <a:latin typeface="Calibri" charset="0"/>
                <a:ea typeface="ＭＳ Ｐゴシック" charset="-128"/>
              </a:defRPr>
            </a:lvl3pPr>
            <a:lvl4pPr marL="1600200" indent="-228600">
              <a:tabLst>
                <a:tab pos="4983163" algn="l"/>
              </a:tabLst>
              <a:defRPr sz="4300">
                <a:solidFill>
                  <a:schemeClr val="tx1"/>
                </a:solidFill>
                <a:latin typeface="Calibri" charset="0"/>
                <a:ea typeface="ＭＳ Ｐゴシック" charset="-128"/>
              </a:defRPr>
            </a:lvl4pPr>
            <a:lvl5pPr marL="2057400" indent="-228600">
              <a:tabLst>
                <a:tab pos="4983163" algn="l"/>
              </a:tabLst>
              <a:defRPr sz="4300">
                <a:solidFill>
                  <a:schemeClr val="tx1"/>
                </a:solidFill>
                <a:latin typeface="Calibri" charset="0"/>
                <a:ea typeface="ＭＳ Ｐゴシック" charset="-128"/>
              </a:defRPr>
            </a:lvl5pPr>
            <a:lvl6pPr marL="2514600" indent="-228600" defTabSz="1087438" fontAlgn="base">
              <a:spcBef>
                <a:spcPct val="0"/>
              </a:spcBef>
              <a:spcAft>
                <a:spcPct val="0"/>
              </a:spcAft>
              <a:tabLst>
                <a:tab pos="4983163" algn="l"/>
              </a:tabLst>
              <a:defRPr sz="4300">
                <a:solidFill>
                  <a:schemeClr val="tx1"/>
                </a:solidFill>
                <a:latin typeface="Calibri" charset="0"/>
                <a:ea typeface="ＭＳ Ｐゴシック" charset="-128"/>
              </a:defRPr>
            </a:lvl6pPr>
            <a:lvl7pPr marL="2971800" indent="-228600" defTabSz="1087438" fontAlgn="base">
              <a:spcBef>
                <a:spcPct val="0"/>
              </a:spcBef>
              <a:spcAft>
                <a:spcPct val="0"/>
              </a:spcAft>
              <a:tabLst>
                <a:tab pos="4983163" algn="l"/>
              </a:tabLst>
              <a:defRPr sz="4300">
                <a:solidFill>
                  <a:schemeClr val="tx1"/>
                </a:solidFill>
                <a:latin typeface="Calibri" charset="0"/>
                <a:ea typeface="ＭＳ Ｐゴシック" charset="-128"/>
              </a:defRPr>
            </a:lvl7pPr>
            <a:lvl8pPr marL="3429000" indent="-228600" defTabSz="1087438" fontAlgn="base">
              <a:spcBef>
                <a:spcPct val="0"/>
              </a:spcBef>
              <a:spcAft>
                <a:spcPct val="0"/>
              </a:spcAft>
              <a:tabLst>
                <a:tab pos="4983163" algn="l"/>
              </a:tabLst>
              <a:defRPr sz="4300">
                <a:solidFill>
                  <a:schemeClr val="tx1"/>
                </a:solidFill>
                <a:latin typeface="Calibri" charset="0"/>
                <a:ea typeface="ＭＳ Ｐゴシック" charset="-128"/>
              </a:defRPr>
            </a:lvl8pPr>
            <a:lvl9pPr marL="3886200" indent="-228600" defTabSz="1087438" fontAlgn="base">
              <a:spcBef>
                <a:spcPct val="0"/>
              </a:spcBef>
              <a:spcAft>
                <a:spcPct val="0"/>
              </a:spcAft>
              <a:tabLst>
                <a:tab pos="4983163" algn="l"/>
              </a:tabLst>
              <a:defRPr sz="4300">
                <a:solidFill>
                  <a:schemeClr val="tx1"/>
                </a:solidFill>
                <a:latin typeface="Calibri" charset="0"/>
                <a:ea typeface="ＭＳ Ｐゴシック" charset="-128"/>
              </a:defRPr>
            </a:lvl9pPr>
          </a:lstStyle>
          <a:p>
            <a:pPr algn="ctr">
              <a:lnSpc>
                <a:spcPct val="90000"/>
              </a:lnSpc>
            </a:pPr>
            <a:r>
              <a:rPr lang="en-US" altLang="x-none" sz="8800" b="1" dirty="0" smtClean="0">
                <a:solidFill>
                  <a:schemeClr val="bg1"/>
                </a:solidFill>
                <a:latin typeface="Garamond" charset="0"/>
                <a:ea typeface="Garamond" charset="0"/>
                <a:cs typeface="Garamond" charset="0"/>
              </a:rPr>
              <a:t>About Us</a:t>
            </a:r>
            <a:endParaRPr lang="en-US" altLang="x-none" sz="8800" b="1" dirty="0">
              <a:solidFill>
                <a:schemeClr val="bg1"/>
              </a:solidFill>
              <a:latin typeface="Garamond" charset="0"/>
              <a:ea typeface="Garamond" charset="0"/>
              <a:cs typeface="Garamond" charset="0"/>
            </a:endParaRPr>
          </a:p>
        </p:txBody>
      </p:sp>
      <p:sp>
        <p:nvSpPr>
          <p:cNvPr id="10" name="Rectangle 9"/>
          <p:cNvSpPr/>
          <p:nvPr/>
        </p:nvSpPr>
        <p:spPr>
          <a:xfrm>
            <a:off x="11417300" y="8359775"/>
            <a:ext cx="1552575" cy="12858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sp>
        <p:nvSpPr>
          <p:cNvPr id="11" name="AutoShape 29"/>
          <p:cNvSpPr>
            <a:spLocks/>
          </p:cNvSpPr>
          <p:nvPr/>
        </p:nvSpPr>
        <p:spPr bwMode="auto">
          <a:xfrm>
            <a:off x="11449050" y="4607984"/>
            <a:ext cx="1520825" cy="163195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598" y="2167"/>
                </a:moveTo>
                <a:cubicBezTo>
                  <a:pt x="3598" y="2549"/>
                  <a:pt x="3517" y="2902"/>
                  <a:pt x="3358" y="3213"/>
                </a:cubicBezTo>
                <a:cubicBezTo>
                  <a:pt x="3197" y="3525"/>
                  <a:pt x="2981" y="3792"/>
                  <a:pt x="2707" y="4006"/>
                </a:cubicBezTo>
                <a:lnTo>
                  <a:pt x="2707" y="21050"/>
                </a:lnTo>
                <a:cubicBezTo>
                  <a:pt x="2707" y="21203"/>
                  <a:pt x="2663" y="21329"/>
                  <a:pt x="2580" y="21438"/>
                </a:cubicBezTo>
                <a:cubicBezTo>
                  <a:pt x="2492" y="21547"/>
                  <a:pt x="2386" y="21599"/>
                  <a:pt x="2262" y="21599"/>
                </a:cubicBezTo>
                <a:lnTo>
                  <a:pt x="1348" y="21599"/>
                </a:lnTo>
                <a:cubicBezTo>
                  <a:pt x="1221" y="21599"/>
                  <a:pt x="1118" y="21544"/>
                  <a:pt x="1038" y="21438"/>
                </a:cubicBezTo>
                <a:cubicBezTo>
                  <a:pt x="954" y="21329"/>
                  <a:pt x="913" y="21203"/>
                  <a:pt x="913" y="21050"/>
                </a:cubicBezTo>
                <a:lnTo>
                  <a:pt x="913" y="4006"/>
                </a:lnTo>
                <a:cubicBezTo>
                  <a:pt x="641" y="3792"/>
                  <a:pt x="421" y="3525"/>
                  <a:pt x="252" y="3213"/>
                </a:cubicBezTo>
                <a:cubicBezTo>
                  <a:pt x="83" y="2902"/>
                  <a:pt x="0" y="2549"/>
                  <a:pt x="0" y="2167"/>
                </a:cubicBezTo>
                <a:cubicBezTo>
                  <a:pt x="0" y="1574"/>
                  <a:pt x="176" y="1069"/>
                  <a:pt x="528" y="640"/>
                </a:cubicBezTo>
                <a:cubicBezTo>
                  <a:pt x="878" y="211"/>
                  <a:pt x="1304" y="0"/>
                  <a:pt x="1804" y="0"/>
                </a:cubicBezTo>
                <a:cubicBezTo>
                  <a:pt x="2296" y="0"/>
                  <a:pt x="2719" y="211"/>
                  <a:pt x="3069" y="640"/>
                </a:cubicBezTo>
                <a:cubicBezTo>
                  <a:pt x="3422" y="1069"/>
                  <a:pt x="3598" y="1571"/>
                  <a:pt x="3598" y="2167"/>
                </a:cubicBezTo>
                <a:moveTo>
                  <a:pt x="20838" y="2476"/>
                </a:moveTo>
                <a:cubicBezTo>
                  <a:pt x="21063" y="2323"/>
                  <a:pt x="21247" y="2297"/>
                  <a:pt x="21389" y="2391"/>
                </a:cubicBezTo>
                <a:cubicBezTo>
                  <a:pt x="21529" y="2485"/>
                  <a:pt x="21599" y="2684"/>
                  <a:pt x="21599" y="2996"/>
                </a:cubicBezTo>
                <a:lnTo>
                  <a:pt x="21599" y="13515"/>
                </a:lnTo>
                <a:cubicBezTo>
                  <a:pt x="21599" y="13803"/>
                  <a:pt x="21526" y="14106"/>
                  <a:pt x="21382" y="14420"/>
                </a:cubicBezTo>
                <a:cubicBezTo>
                  <a:pt x="21237" y="14737"/>
                  <a:pt x="21056" y="14966"/>
                  <a:pt x="20838" y="15119"/>
                </a:cubicBezTo>
                <a:cubicBezTo>
                  <a:pt x="19954" y="15757"/>
                  <a:pt x="19146" y="16165"/>
                  <a:pt x="18412" y="16350"/>
                </a:cubicBezTo>
                <a:cubicBezTo>
                  <a:pt x="17678" y="16529"/>
                  <a:pt x="17036" y="16606"/>
                  <a:pt x="16490" y="16567"/>
                </a:cubicBezTo>
                <a:cubicBezTo>
                  <a:pt x="15849" y="16526"/>
                  <a:pt x="15281" y="16371"/>
                  <a:pt x="14791" y="16103"/>
                </a:cubicBezTo>
                <a:cubicBezTo>
                  <a:pt x="14392" y="15851"/>
                  <a:pt x="14003" y="15607"/>
                  <a:pt x="13623" y="15378"/>
                </a:cubicBezTo>
                <a:cubicBezTo>
                  <a:pt x="13244" y="15146"/>
                  <a:pt x="12857" y="14946"/>
                  <a:pt x="12458" y="14773"/>
                </a:cubicBezTo>
                <a:cubicBezTo>
                  <a:pt x="12059" y="14599"/>
                  <a:pt x="11640" y="14461"/>
                  <a:pt x="11197" y="14358"/>
                </a:cubicBezTo>
                <a:cubicBezTo>
                  <a:pt x="10757" y="14256"/>
                  <a:pt x="10269" y="14203"/>
                  <a:pt x="9738" y="14203"/>
                </a:cubicBezTo>
                <a:cubicBezTo>
                  <a:pt x="9310" y="14220"/>
                  <a:pt x="8825" y="14306"/>
                  <a:pt x="8286" y="14455"/>
                </a:cubicBezTo>
                <a:cubicBezTo>
                  <a:pt x="7824" y="14588"/>
                  <a:pt x="7266" y="14799"/>
                  <a:pt x="6605" y="15090"/>
                </a:cubicBezTo>
                <a:cubicBezTo>
                  <a:pt x="5944" y="15381"/>
                  <a:pt x="5207" y="15792"/>
                  <a:pt x="4394" y="16327"/>
                </a:cubicBezTo>
                <a:cubicBezTo>
                  <a:pt x="4169" y="16476"/>
                  <a:pt x="3978" y="16494"/>
                  <a:pt x="3826" y="16382"/>
                </a:cubicBezTo>
                <a:cubicBezTo>
                  <a:pt x="3674" y="16268"/>
                  <a:pt x="3598" y="16059"/>
                  <a:pt x="3598" y="15751"/>
                </a:cubicBezTo>
                <a:lnTo>
                  <a:pt x="3598" y="5273"/>
                </a:lnTo>
                <a:cubicBezTo>
                  <a:pt x="3598" y="4964"/>
                  <a:pt x="3674" y="4653"/>
                  <a:pt x="3826" y="4347"/>
                </a:cubicBezTo>
                <a:cubicBezTo>
                  <a:pt x="3978" y="4036"/>
                  <a:pt x="4169" y="3807"/>
                  <a:pt x="4394" y="3654"/>
                </a:cubicBezTo>
                <a:cubicBezTo>
                  <a:pt x="5207" y="3143"/>
                  <a:pt x="5941" y="2737"/>
                  <a:pt x="6597" y="2447"/>
                </a:cubicBezTo>
                <a:cubicBezTo>
                  <a:pt x="7253" y="2156"/>
                  <a:pt x="7816" y="1944"/>
                  <a:pt x="8286" y="1812"/>
                </a:cubicBezTo>
                <a:cubicBezTo>
                  <a:pt x="8832" y="1665"/>
                  <a:pt x="9317" y="1580"/>
                  <a:pt x="9738" y="1559"/>
                </a:cubicBezTo>
                <a:cubicBezTo>
                  <a:pt x="10269" y="1559"/>
                  <a:pt x="10757" y="1612"/>
                  <a:pt x="11197" y="1715"/>
                </a:cubicBezTo>
                <a:cubicBezTo>
                  <a:pt x="11640" y="1818"/>
                  <a:pt x="12059" y="1956"/>
                  <a:pt x="12458" y="2135"/>
                </a:cubicBezTo>
                <a:cubicBezTo>
                  <a:pt x="12857" y="2306"/>
                  <a:pt x="13242" y="2508"/>
                  <a:pt x="13619" y="2737"/>
                </a:cubicBezTo>
                <a:cubicBezTo>
                  <a:pt x="13993" y="2967"/>
                  <a:pt x="14385" y="3207"/>
                  <a:pt x="14791" y="3463"/>
                </a:cubicBezTo>
                <a:cubicBezTo>
                  <a:pt x="15281" y="3736"/>
                  <a:pt x="15849" y="3889"/>
                  <a:pt x="16490" y="3924"/>
                </a:cubicBezTo>
                <a:cubicBezTo>
                  <a:pt x="17036" y="3965"/>
                  <a:pt x="17678" y="3889"/>
                  <a:pt x="18412" y="3707"/>
                </a:cubicBezTo>
                <a:cubicBezTo>
                  <a:pt x="19146" y="3522"/>
                  <a:pt x="19957" y="3113"/>
                  <a:pt x="20838" y="2476"/>
                </a:cubicBezTo>
              </a:path>
            </a:pathLst>
          </a:custGeom>
          <a:solidFill>
            <a:schemeClr val="bg1"/>
          </a:solidFill>
          <a:ln>
            <a:noFill/>
          </a:ln>
          <a:effectLst/>
          <a:extLst/>
        </p:spPr>
        <p:txBody>
          <a:bodyPr lIns="38086" tIns="38086" rIns="38086" bIns="38086" anchor="ctr"/>
          <a:lstStyle/>
          <a:p>
            <a:pPr defTabSz="342528" fontAlgn="auto">
              <a:spcBef>
                <a:spcPts val="0"/>
              </a:spcBef>
              <a:spcAft>
                <a:spcPts val="0"/>
              </a:spcAft>
              <a:defRPr/>
            </a:pPr>
            <a:endParaRPr lang="es-ES" sz="2100">
              <a:solidFill>
                <a:srgbClr val="44CEB9"/>
              </a:solidFill>
              <a:effectLst>
                <a:outerShdw blurRad="38100" dist="38100" dir="2700000" algn="tl">
                  <a:srgbClr val="000000"/>
                </a:outerShdw>
              </a:effectLst>
              <a:latin typeface="Gill Sans" charset="0"/>
              <a:ea typeface="+mn-ea"/>
              <a:cs typeface="Gill Sans" charset="0"/>
              <a:sym typeface="Gill Sans" charset="0"/>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nodeType="afterEffect">
                                  <p:stCondLst>
                                    <p:cond delay="0"/>
                                  </p:stCondLst>
                                  <p:childTnLst>
                                    <p:set>
                                      <p:cBhvr>
                                        <p:cTn id="6" dur="1" fill="hold">
                                          <p:stCondLst>
                                            <p:cond delay="0"/>
                                          </p:stCondLst>
                                        </p:cTn>
                                        <p:tgtEl>
                                          <p:spTgt spid="11"/>
                                        </p:tgtEl>
                                        <p:attrNameLst>
                                          <p:attrName>style.visibility</p:attrName>
                                        </p:attrNameLst>
                                      </p:cBhvr>
                                      <p:to>
                                        <p:strVal val="visible"/>
                                      </p:to>
                                    </p:set>
                                    <p:anim calcmode="lin" valueType="num">
                                      <p:cBhvr>
                                        <p:cTn id="7" dur="500" fill="hold"/>
                                        <p:tgtEl>
                                          <p:spTgt spid="11"/>
                                        </p:tgtEl>
                                        <p:attrNameLst>
                                          <p:attrName>ppt_w</p:attrName>
                                        </p:attrNameLst>
                                      </p:cBhvr>
                                      <p:tavLst>
                                        <p:tav tm="0">
                                          <p:val>
                                            <p:fltVal val="0"/>
                                          </p:val>
                                        </p:tav>
                                        <p:tav tm="100000">
                                          <p:val>
                                            <p:strVal val="#ppt_w"/>
                                          </p:val>
                                        </p:tav>
                                      </p:tavLst>
                                    </p:anim>
                                    <p:anim calcmode="lin" valueType="num">
                                      <p:cBhvr>
                                        <p:cTn id="8" dur="500" fill="hold"/>
                                        <p:tgtEl>
                                          <p:spTgt spid="11"/>
                                        </p:tgtEl>
                                        <p:attrNameLst>
                                          <p:attrName>ppt_h</p:attrName>
                                        </p:attrNameLst>
                                      </p:cBhvr>
                                      <p:tavLst>
                                        <p:tav tm="0">
                                          <p:val>
                                            <p:fltVal val="0"/>
                                          </p:val>
                                        </p:tav>
                                        <p:tav tm="100000">
                                          <p:val>
                                            <p:strVal val="#ppt_h"/>
                                          </p:val>
                                        </p:tav>
                                      </p:tavLst>
                                    </p:anim>
                                    <p:animEffect transition="in" filter="fade">
                                      <p:cBhvr>
                                        <p:cTn id="9" dur="500"/>
                                        <p:tgtEl>
                                          <p:spTgt spid="11"/>
                                        </p:tgtEl>
                                      </p:cBhvr>
                                    </p:animEffect>
                                  </p:childTnLst>
                                </p:cTn>
                              </p:par>
                            </p:childTnLst>
                          </p:cTn>
                        </p:par>
                        <p:par>
                          <p:cTn id="10" fill="hold" nodeType="afterGroup">
                            <p:stCondLst>
                              <p:cond delay="500"/>
                            </p:stCondLst>
                            <p:childTnLst>
                              <p:par>
                                <p:cTn id="11" presetID="42" presetClass="entr" presetSubtype="0" fill="hold" grpId="0" nodeType="afterEffect">
                                  <p:stCondLst>
                                    <p:cond delay="0"/>
                                  </p:stCondLst>
                                  <p:childTnLst>
                                    <p:set>
                                      <p:cBhvr>
                                        <p:cTn id="12" dur="1" fill="hold">
                                          <p:stCondLst>
                                            <p:cond delay="0"/>
                                          </p:stCondLst>
                                        </p:cTn>
                                        <p:tgtEl>
                                          <p:spTgt spid="9"/>
                                        </p:tgtEl>
                                        <p:attrNameLst>
                                          <p:attrName>style.visibility</p:attrName>
                                        </p:attrNameLst>
                                      </p:cBhvr>
                                      <p:to>
                                        <p:strVal val="visible"/>
                                      </p:to>
                                    </p:set>
                                    <p:animEffect transition="in" filter="fade">
                                      <p:cBhvr>
                                        <p:cTn id="13" dur="1000"/>
                                        <p:tgtEl>
                                          <p:spTgt spid="9"/>
                                        </p:tgtEl>
                                      </p:cBhvr>
                                    </p:animEffect>
                                    <p:anim calcmode="lin" valueType="num">
                                      <p:cBhvr>
                                        <p:cTn id="14" dur="1000" fill="hold"/>
                                        <p:tgtEl>
                                          <p:spTgt spid="9"/>
                                        </p:tgtEl>
                                        <p:attrNameLst>
                                          <p:attrName>ppt_x</p:attrName>
                                        </p:attrNameLst>
                                      </p:cBhvr>
                                      <p:tavLst>
                                        <p:tav tm="0">
                                          <p:val>
                                            <p:strVal val="#ppt_x"/>
                                          </p:val>
                                        </p:tav>
                                        <p:tav tm="100000">
                                          <p:val>
                                            <p:strVal val="#ppt_x"/>
                                          </p:val>
                                        </p:tav>
                                      </p:tavLst>
                                    </p:anim>
                                    <p:anim calcmode="lin" valueType="num">
                                      <p:cBhvr>
                                        <p:cTn id="15" dur="1000" fill="hold"/>
                                        <p:tgtEl>
                                          <p:spTgt spid="9"/>
                                        </p:tgtEl>
                                        <p:attrNameLst>
                                          <p:attrName>ppt_y</p:attrName>
                                        </p:attrNameLst>
                                      </p:cBhvr>
                                      <p:tavLst>
                                        <p:tav tm="0">
                                          <p:val>
                                            <p:strVal val="#ppt_y+.1"/>
                                          </p:val>
                                        </p:tav>
                                        <p:tav tm="100000">
                                          <p:val>
                                            <p:strVal val="#ppt_y"/>
                                          </p:val>
                                        </p:tav>
                                      </p:tavLst>
                                    </p:anim>
                                  </p:childTnLst>
                                </p:cTn>
                              </p:par>
                            </p:childTnLst>
                          </p:cTn>
                        </p:par>
                        <p:par>
                          <p:cTn id="16" fill="hold" nodeType="afterGroup">
                            <p:stCondLst>
                              <p:cond delay="1500"/>
                            </p:stCondLst>
                            <p:childTnLst>
                              <p:par>
                                <p:cTn id="17" presetID="10" presetClass="entr" presetSubtype="0" fill="hold" grpId="0" nodeType="afterEffect">
                                  <p:stCondLst>
                                    <p:cond delay="0"/>
                                  </p:stCondLst>
                                  <p:childTnLst>
                                    <p:set>
                                      <p:cBhvr>
                                        <p:cTn id="18" dur="1" fill="hold">
                                          <p:stCondLst>
                                            <p:cond delay="0"/>
                                          </p:stCondLst>
                                        </p:cTn>
                                        <p:tgtEl>
                                          <p:spTgt spid="10"/>
                                        </p:tgtEl>
                                        <p:attrNameLst>
                                          <p:attrName>style.visibility</p:attrName>
                                        </p:attrNameLst>
                                      </p:cBhvr>
                                      <p:to>
                                        <p:strVal val="visible"/>
                                      </p:to>
                                    </p:set>
                                    <p:animEffect transition="in" filter="fade">
                                      <p:cBhvr>
                                        <p:cTn id="19"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9" name="Slide Number Placeholder 5"/>
          <p:cNvSpPr>
            <a:spLocks noGrp="1"/>
          </p:cNvSpPr>
          <p:nvPr>
            <p:ph type="sldNum" sz="quarter" idx="14"/>
          </p:nvPr>
        </p:nvSpPr>
        <p:spPr bwMode="auto">
          <a:extLst>
            <a:ext uri="{91240B29-F687-4f45-9708-019B960494DF}">
              <a14:hiddenLine xmlns:a14="http://schemas.microsoft.com/office/drawing/2010/main" w="9525">
                <a:solidFill>
                  <a:srgbClr val="000000"/>
                </a:solidFill>
                <a:miter lim="800000"/>
                <a:headEnd/>
                <a:tailEnd/>
              </a14:hiddenLine>
            </a:ext>
          </a:extLst>
        </p:spPr>
        <p:txBody>
          <a:bodyPr/>
          <a:lstStyle>
            <a:lvl1pPr>
              <a:defRPr sz="4300">
                <a:solidFill>
                  <a:schemeClr val="tx1"/>
                </a:solidFill>
                <a:latin typeface="Calibri" charset="0"/>
                <a:ea typeface="ＭＳ Ｐゴシック" charset="-128"/>
              </a:defRPr>
            </a:lvl1pPr>
            <a:lvl2pPr marL="742950" indent="-285750">
              <a:defRPr sz="4300">
                <a:solidFill>
                  <a:schemeClr val="tx1"/>
                </a:solidFill>
                <a:latin typeface="Calibri" charset="0"/>
                <a:ea typeface="ＭＳ Ｐゴシック" charset="-128"/>
              </a:defRPr>
            </a:lvl2pPr>
            <a:lvl3pPr marL="1143000" indent="-228600">
              <a:defRPr sz="4300">
                <a:solidFill>
                  <a:schemeClr val="tx1"/>
                </a:solidFill>
                <a:latin typeface="Calibri" charset="0"/>
                <a:ea typeface="ＭＳ Ｐゴシック" charset="-128"/>
              </a:defRPr>
            </a:lvl3pPr>
            <a:lvl4pPr marL="1600200" indent="-228600">
              <a:defRPr sz="4300">
                <a:solidFill>
                  <a:schemeClr val="tx1"/>
                </a:solidFill>
                <a:latin typeface="Calibri" charset="0"/>
                <a:ea typeface="ＭＳ Ｐゴシック" charset="-128"/>
              </a:defRPr>
            </a:lvl4pPr>
            <a:lvl5pPr marL="2057400" indent="-228600">
              <a:defRPr sz="4300">
                <a:solidFill>
                  <a:schemeClr val="tx1"/>
                </a:solidFill>
                <a:latin typeface="Calibri" charset="0"/>
                <a:ea typeface="ＭＳ Ｐゴシック" charset="-128"/>
              </a:defRPr>
            </a:lvl5pPr>
            <a:lvl6pPr marL="2514600" indent="-228600" defTabSz="1087438" fontAlgn="base">
              <a:spcBef>
                <a:spcPct val="0"/>
              </a:spcBef>
              <a:spcAft>
                <a:spcPct val="0"/>
              </a:spcAft>
              <a:defRPr sz="4300">
                <a:solidFill>
                  <a:schemeClr val="tx1"/>
                </a:solidFill>
                <a:latin typeface="Calibri" charset="0"/>
                <a:ea typeface="ＭＳ Ｐゴシック" charset="-128"/>
              </a:defRPr>
            </a:lvl6pPr>
            <a:lvl7pPr marL="2971800" indent="-228600" defTabSz="1087438" fontAlgn="base">
              <a:spcBef>
                <a:spcPct val="0"/>
              </a:spcBef>
              <a:spcAft>
                <a:spcPct val="0"/>
              </a:spcAft>
              <a:defRPr sz="4300">
                <a:solidFill>
                  <a:schemeClr val="tx1"/>
                </a:solidFill>
                <a:latin typeface="Calibri" charset="0"/>
                <a:ea typeface="ＭＳ Ｐゴシック" charset="-128"/>
              </a:defRPr>
            </a:lvl7pPr>
            <a:lvl8pPr marL="3429000" indent="-228600" defTabSz="1087438" fontAlgn="base">
              <a:spcBef>
                <a:spcPct val="0"/>
              </a:spcBef>
              <a:spcAft>
                <a:spcPct val="0"/>
              </a:spcAft>
              <a:defRPr sz="4300">
                <a:solidFill>
                  <a:schemeClr val="tx1"/>
                </a:solidFill>
                <a:latin typeface="Calibri" charset="0"/>
                <a:ea typeface="ＭＳ Ｐゴシック" charset="-128"/>
              </a:defRPr>
            </a:lvl8pPr>
            <a:lvl9pPr marL="3886200" indent="-228600" defTabSz="1087438" fontAlgn="base">
              <a:spcBef>
                <a:spcPct val="0"/>
              </a:spcBef>
              <a:spcAft>
                <a:spcPct val="0"/>
              </a:spcAft>
              <a:defRPr sz="4300">
                <a:solidFill>
                  <a:schemeClr val="tx1"/>
                </a:solidFill>
                <a:latin typeface="Calibri" charset="0"/>
                <a:ea typeface="ＭＳ Ｐゴシック" charset="-128"/>
              </a:defRPr>
            </a:lvl9pPr>
          </a:lstStyle>
          <a:p>
            <a:fld id="{2E09D746-41F1-6E43-B167-F9C177EAD46D}" type="slidenum">
              <a:rPr lang="en-US" altLang="x-none" sz="2000">
                <a:solidFill>
                  <a:schemeClr val="bg1"/>
                </a:solidFill>
                <a:latin typeface="Open Sans" charset="0"/>
              </a:rPr>
              <a:pPr/>
              <a:t>3</a:t>
            </a:fld>
            <a:endParaRPr lang="en-US" altLang="x-none" sz="2000">
              <a:solidFill>
                <a:schemeClr val="bg1"/>
              </a:solidFill>
              <a:latin typeface="Open Sans" charset="0"/>
            </a:endParaRPr>
          </a:p>
        </p:txBody>
      </p:sp>
      <p:sp>
        <p:nvSpPr>
          <p:cNvPr id="2" name="Title 1"/>
          <p:cNvSpPr>
            <a:spLocks noGrp="1"/>
          </p:cNvSpPr>
          <p:nvPr>
            <p:ph type="ctrTitle"/>
          </p:nvPr>
        </p:nvSpPr>
        <p:spPr>
          <a:xfrm>
            <a:off x="4759325" y="2373842"/>
            <a:ext cx="14868525" cy="1189038"/>
          </a:xfrm>
        </p:spPr>
        <p:txBody>
          <a:bodyPr/>
          <a:lstStyle/>
          <a:p>
            <a:r>
              <a:rPr lang="en-US" altLang="x-none" sz="4800" b="1" dirty="0" smtClean="0">
                <a:latin typeface="Garamond" charset="0"/>
                <a:ea typeface="Garamond" charset="0"/>
                <a:cs typeface="Garamond" charset="0"/>
              </a:rPr>
              <a:t>About Us</a:t>
            </a:r>
            <a:endParaRPr lang="en-US" altLang="x-none" sz="4800" b="1" dirty="0">
              <a:latin typeface="Garamond" charset="0"/>
              <a:ea typeface="Garamond" charset="0"/>
              <a:cs typeface="Garamond" charset="0"/>
            </a:endParaRPr>
          </a:p>
        </p:txBody>
      </p:sp>
      <p:sp>
        <p:nvSpPr>
          <p:cNvPr id="3" name="Subtitle 2"/>
          <p:cNvSpPr>
            <a:spLocks noGrp="1"/>
          </p:cNvSpPr>
          <p:nvPr>
            <p:ph type="subTitle" idx="1"/>
          </p:nvPr>
        </p:nvSpPr>
        <p:spPr>
          <a:xfrm>
            <a:off x="1661054" y="4201055"/>
            <a:ext cx="21065065" cy="8228012"/>
          </a:xfrm>
        </p:spPr>
        <p:txBody>
          <a:bodyPr/>
          <a:lstStyle/>
          <a:p>
            <a:r>
              <a:rPr lang="en-US" sz="3600" dirty="0" err="1">
                <a:latin typeface="Garamond" charset="0"/>
                <a:ea typeface="Garamond" charset="0"/>
                <a:cs typeface="Garamond" charset="0"/>
              </a:rPr>
              <a:t>NSightsWorldwide</a:t>
            </a:r>
            <a:r>
              <a:rPr lang="en-US" sz="3600" dirty="0">
                <a:latin typeface="Garamond" charset="0"/>
                <a:ea typeface="Garamond" charset="0"/>
                <a:cs typeface="Garamond" charset="0"/>
              </a:rPr>
              <a:t>, LLC. is a full-service Marketing Research firm offering traditional and digital research with a focus on cultural insights. This includes marketing consulting, quantitative and qualitative research.</a:t>
            </a:r>
          </a:p>
          <a:p>
            <a:r>
              <a:rPr lang="en-US" sz="4800" b="1" dirty="0" smtClean="0">
                <a:solidFill>
                  <a:schemeClr val="bg2"/>
                </a:solidFill>
                <a:latin typeface="Garamond" charset="0"/>
                <a:ea typeface="Garamond" charset="0"/>
                <a:cs typeface="Garamond" charset="0"/>
              </a:rPr>
              <a:t>What are we about</a:t>
            </a:r>
            <a:endParaRPr lang="en-US" sz="4800" b="1" dirty="0">
              <a:solidFill>
                <a:schemeClr val="bg2"/>
              </a:solidFill>
              <a:latin typeface="Garamond" charset="0"/>
              <a:ea typeface="Garamond" charset="0"/>
              <a:cs typeface="Garamond" charset="0"/>
            </a:endParaRPr>
          </a:p>
          <a:p>
            <a:endParaRPr lang="en-US" sz="4800" b="1" u="sng" dirty="0">
              <a:solidFill>
                <a:schemeClr val="bg2"/>
              </a:solidFill>
              <a:latin typeface="Garamond" charset="0"/>
              <a:ea typeface="Garamond" charset="0"/>
              <a:cs typeface="Garamond" charset="0"/>
            </a:endParaRPr>
          </a:p>
          <a:p>
            <a:r>
              <a:rPr lang="en-US" sz="3600" dirty="0">
                <a:latin typeface="Garamond" charset="0"/>
                <a:ea typeface="Garamond" charset="0"/>
                <a:cs typeface="Garamond" charset="0"/>
              </a:rPr>
              <a:t>In 2005 </a:t>
            </a:r>
            <a:r>
              <a:rPr lang="en-US" sz="3600" dirty="0" err="1">
                <a:latin typeface="Garamond" charset="0"/>
                <a:ea typeface="Garamond" charset="0"/>
                <a:cs typeface="Garamond" charset="0"/>
              </a:rPr>
              <a:t>NSightsWorldwide</a:t>
            </a:r>
            <a:r>
              <a:rPr lang="en-US" sz="3600" dirty="0">
                <a:latin typeface="Garamond" charset="0"/>
                <a:ea typeface="Garamond" charset="0"/>
                <a:cs typeface="Garamond" charset="0"/>
              </a:rPr>
              <a:t>, LLC. was developed to be a resource for brands and companies with multicultural research needs.</a:t>
            </a:r>
          </a:p>
          <a:p>
            <a:endParaRPr lang="en-US" sz="3600" dirty="0">
              <a:latin typeface="Garamond" charset="0"/>
              <a:ea typeface="Garamond" charset="0"/>
              <a:cs typeface="Garamond" charset="0"/>
            </a:endParaRPr>
          </a:p>
          <a:p>
            <a:r>
              <a:rPr lang="en-US" sz="3600" dirty="0">
                <a:latin typeface="Garamond" charset="0"/>
                <a:ea typeface="Garamond" charset="0"/>
                <a:cs typeface="Garamond" charset="0"/>
              </a:rPr>
              <a:t>The size of the multicultural universe is large and growing, predicted some day to be the majority of consumers in the United States. Immigration rates may digress under the current administration but, the birth rates remain strong.</a:t>
            </a:r>
          </a:p>
          <a:p>
            <a:endParaRPr lang="en-US" sz="3600" dirty="0">
              <a:latin typeface="Garamond" charset="0"/>
              <a:ea typeface="Garamond" charset="0"/>
              <a:cs typeface="Garamond" charset="0"/>
            </a:endParaRPr>
          </a:p>
          <a:p>
            <a:endParaRPr lang="en-US" sz="3600" dirty="0">
              <a:latin typeface="Garamond" charset="0"/>
              <a:ea typeface="Garamond" charset="0"/>
              <a:cs typeface="Garamond" charset="0"/>
            </a:endParaRPr>
          </a:p>
        </p:txBody>
      </p:sp>
      <p:sp>
        <p:nvSpPr>
          <p:cNvPr id="4" name="Rectangle 3"/>
          <p:cNvSpPr/>
          <p:nvPr/>
        </p:nvSpPr>
        <p:spPr>
          <a:xfrm>
            <a:off x="11417300" y="3826405"/>
            <a:ext cx="1554163" cy="128587"/>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fade">
                                      <p:cBhvr>
                                        <p:cTn id="13" dur="500"/>
                                        <p:tgtEl>
                                          <p:spTgt spid="4"/>
                                        </p:tgtEl>
                                      </p:cBhvr>
                                    </p:animEffect>
                                  </p:childTnLst>
                                </p:cTn>
                              </p:par>
                            </p:childTnLst>
                          </p:cTn>
                        </p:par>
                        <p:par>
                          <p:cTn id="14" fill="hold" nodeType="afterGroup">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3">
                                            <p:txEl>
                                              <p:pRg st="0" end="0"/>
                                            </p:txEl>
                                          </p:spTgt>
                                        </p:tgtEl>
                                        <p:attrNameLst>
                                          <p:attrName>style.visibility</p:attrName>
                                        </p:attrNameLst>
                                      </p:cBhvr>
                                      <p:to>
                                        <p:strVal val="visible"/>
                                      </p:to>
                                    </p:set>
                                    <p:animEffect transition="in" filter="fade">
                                      <p:cBhvr>
                                        <p:cTn id="17" dur="500"/>
                                        <p:tgtEl>
                                          <p:spTgt spid="3">
                                            <p:txEl>
                                              <p:pRg st="0" end="0"/>
                                            </p:txEl>
                                          </p:spTgt>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3">
                                            <p:txEl>
                                              <p:pRg st="1" end="1"/>
                                            </p:txEl>
                                          </p:spTgt>
                                        </p:tgtEl>
                                        <p:attrNameLst>
                                          <p:attrName>style.visibility</p:attrName>
                                        </p:attrNameLst>
                                      </p:cBhvr>
                                      <p:to>
                                        <p:strVal val="visible"/>
                                      </p:to>
                                    </p:set>
                                    <p:animEffect transition="in" filter="fade">
                                      <p:cBhvr>
                                        <p:cTn id="21" dur="500"/>
                                        <p:tgtEl>
                                          <p:spTgt spid="3">
                                            <p:txEl>
                                              <p:pRg st="1" end="1"/>
                                            </p:txEl>
                                          </p:spTgt>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Effect transition="in" filter="fade">
                                      <p:cBhvr>
                                        <p:cTn id="25" dur="500"/>
                                        <p:tgtEl>
                                          <p:spTgt spid="3">
                                            <p:txEl>
                                              <p:pRg st="3" end="3"/>
                                            </p:txEl>
                                          </p:spTgt>
                                        </p:tgtEl>
                                      </p:cBhvr>
                                    </p:animEffect>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7"/>
          <p:cNvSpPr/>
          <p:nvPr/>
        </p:nvSpPr>
        <p:spPr>
          <a:xfrm>
            <a:off x="0" y="0"/>
            <a:ext cx="24387175" cy="13716000"/>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lIns="91425" tIns="45712" rIns="91425" bIns="45712" anchor="ctr"/>
          <a:lstStyle/>
          <a:p>
            <a:pPr algn="ctr" defTabSz="1087444" fontAlgn="auto">
              <a:spcBef>
                <a:spcPts val="0"/>
              </a:spcBef>
              <a:spcAft>
                <a:spcPts val="0"/>
              </a:spcAft>
              <a:defRPr/>
            </a:pPr>
            <a:endParaRPr lang="en-US" dirty="0">
              <a:latin typeface="Open Sans Light"/>
            </a:endParaRPr>
          </a:p>
        </p:txBody>
      </p:sp>
      <p:sp>
        <p:nvSpPr>
          <p:cNvPr id="41" name="Text Placeholder 1"/>
          <p:cNvSpPr txBox="1">
            <a:spLocks/>
          </p:cNvSpPr>
          <p:nvPr/>
        </p:nvSpPr>
        <p:spPr bwMode="auto">
          <a:xfrm>
            <a:off x="7675461" y="3842723"/>
            <a:ext cx="8813236" cy="34163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45712" rIns="91425" bIns="45712">
            <a:spAutoFit/>
          </a:bodyPr>
          <a:lstStyle>
            <a:lvl1pPr>
              <a:defRPr sz="4300">
                <a:solidFill>
                  <a:schemeClr val="tx1"/>
                </a:solidFill>
                <a:latin typeface="Calibri" charset="0"/>
                <a:ea typeface="ＭＳ Ｐゴシック" charset="-128"/>
              </a:defRPr>
            </a:lvl1pPr>
            <a:lvl2pPr marL="742950" indent="-285750">
              <a:defRPr sz="4300">
                <a:solidFill>
                  <a:schemeClr val="tx1"/>
                </a:solidFill>
                <a:latin typeface="Calibri" charset="0"/>
                <a:ea typeface="ＭＳ Ｐゴシック" charset="-128"/>
              </a:defRPr>
            </a:lvl2pPr>
            <a:lvl3pPr marL="1143000" indent="-228600">
              <a:defRPr sz="4300">
                <a:solidFill>
                  <a:schemeClr val="tx1"/>
                </a:solidFill>
                <a:latin typeface="Calibri" charset="0"/>
                <a:ea typeface="ＭＳ Ｐゴシック" charset="-128"/>
              </a:defRPr>
            </a:lvl3pPr>
            <a:lvl4pPr marL="1600200" indent="-228600">
              <a:defRPr sz="4300">
                <a:solidFill>
                  <a:schemeClr val="tx1"/>
                </a:solidFill>
                <a:latin typeface="Calibri" charset="0"/>
                <a:ea typeface="ＭＳ Ｐゴシック" charset="-128"/>
              </a:defRPr>
            </a:lvl4pPr>
            <a:lvl5pPr marL="2057400" indent="-228600">
              <a:defRPr sz="4300">
                <a:solidFill>
                  <a:schemeClr val="tx1"/>
                </a:solidFill>
                <a:latin typeface="Calibri" charset="0"/>
                <a:ea typeface="ＭＳ Ｐゴシック" charset="-128"/>
              </a:defRPr>
            </a:lvl5pPr>
            <a:lvl6pPr marL="2514600" indent="-228600" defTabSz="1087438" fontAlgn="base">
              <a:spcBef>
                <a:spcPct val="0"/>
              </a:spcBef>
              <a:spcAft>
                <a:spcPct val="0"/>
              </a:spcAft>
              <a:defRPr sz="4300">
                <a:solidFill>
                  <a:schemeClr val="tx1"/>
                </a:solidFill>
                <a:latin typeface="Calibri" charset="0"/>
                <a:ea typeface="ＭＳ Ｐゴシック" charset="-128"/>
              </a:defRPr>
            </a:lvl6pPr>
            <a:lvl7pPr marL="2971800" indent="-228600" defTabSz="1087438" fontAlgn="base">
              <a:spcBef>
                <a:spcPct val="0"/>
              </a:spcBef>
              <a:spcAft>
                <a:spcPct val="0"/>
              </a:spcAft>
              <a:defRPr sz="4300">
                <a:solidFill>
                  <a:schemeClr val="tx1"/>
                </a:solidFill>
                <a:latin typeface="Calibri" charset="0"/>
                <a:ea typeface="ＭＳ Ｐゴシック" charset="-128"/>
              </a:defRPr>
            </a:lvl7pPr>
            <a:lvl8pPr marL="3429000" indent="-228600" defTabSz="1087438" fontAlgn="base">
              <a:spcBef>
                <a:spcPct val="0"/>
              </a:spcBef>
              <a:spcAft>
                <a:spcPct val="0"/>
              </a:spcAft>
              <a:defRPr sz="4300">
                <a:solidFill>
                  <a:schemeClr val="tx1"/>
                </a:solidFill>
                <a:latin typeface="Calibri" charset="0"/>
                <a:ea typeface="ＭＳ Ｐゴシック" charset="-128"/>
              </a:defRPr>
            </a:lvl8pPr>
            <a:lvl9pPr marL="3886200" indent="-228600" defTabSz="1087438" fontAlgn="base">
              <a:spcBef>
                <a:spcPct val="0"/>
              </a:spcBef>
              <a:spcAft>
                <a:spcPct val="0"/>
              </a:spcAft>
              <a:defRPr sz="4300">
                <a:solidFill>
                  <a:schemeClr val="tx1"/>
                </a:solidFill>
                <a:latin typeface="Calibri" charset="0"/>
                <a:ea typeface="ＭＳ Ｐゴシック" charset="-128"/>
              </a:defRPr>
            </a:lvl9pPr>
          </a:lstStyle>
          <a:p>
            <a:pPr lvl="0"/>
            <a:r>
              <a:rPr lang="en-US" sz="5400" dirty="0" smtClean="0">
                <a:solidFill>
                  <a:schemeClr val="bg1"/>
                </a:solidFill>
                <a:latin typeface="Garamond" charset="0"/>
                <a:ea typeface="Garamond" charset="0"/>
                <a:cs typeface="Garamond" charset="0"/>
              </a:rPr>
              <a:t>Hence, in order to satisfy our objective(s) we must have a national, regional, and local </a:t>
            </a:r>
            <a:r>
              <a:rPr lang="en-US" sz="5400" b="1" dirty="0" smtClean="0">
                <a:solidFill>
                  <a:schemeClr val="accent5"/>
                </a:solidFill>
                <a:latin typeface="Garamond" charset="0"/>
                <a:ea typeface="Garamond" charset="0"/>
                <a:cs typeface="Garamond" charset="0"/>
              </a:rPr>
              <a:t>scope</a:t>
            </a:r>
            <a:r>
              <a:rPr lang="en-US" sz="5400" dirty="0" smtClean="0">
                <a:solidFill>
                  <a:schemeClr val="bg1"/>
                </a:solidFill>
                <a:latin typeface="Garamond" charset="0"/>
                <a:ea typeface="Garamond" charset="0"/>
                <a:cs typeface="Garamond" charset="0"/>
              </a:rPr>
              <a:t> for our research services.</a:t>
            </a:r>
            <a:endParaRPr lang="en-US" sz="5400" dirty="0">
              <a:solidFill>
                <a:schemeClr val="bg1"/>
              </a:solidFill>
              <a:latin typeface="Garamond" charset="0"/>
              <a:ea typeface="Garamond" charset="0"/>
              <a:cs typeface="Garamond" charset="0"/>
            </a:endParaRPr>
          </a:p>
        </p:txBody>
      </p:sp>
      <p:sp>
        <p:nvSpPr>
          <p:cNvPr id="7" name="Text Placeholder 1"/>
          <p:cNvSpPr txBox="1">
            <a:spLocks/>
          </p:cNvSpPr>
          <p:nvPr/>
        </p:nvSpPr>
        <p:spPr bwMode="auto">
          <a:xfrm>
            <a:off x="7675461" y="8674101"/>
            <a:ext cx="5901795" cy="9233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5" tIns="45712" rIns="91425" bIns="45712">
            <a:spAutoFit/>
          </a:bodyPr>
          <a:lstStyle>
            <a:lvl1pPr>
              <a:defRPr sz="4300">
                <a:solidFill>
                  <a:schemeClr val="tx1"/>
                </a:solidFill>
                <a:latin typeface="Calibri" charset="0"/>
                <a:ea typeface="ＭＳ Ｐゴシック" charset="-128"/>
              </a:defRPr>
            </a:lvl1pPr>
            <a:lvl2pPr marL="742950" indent="-285750">
              <a:defRPr sz="4300">
                <a:solidFill>
                  <a:schemeClr val="tx1"/>
                </a:solidFill>
                <a:latin typeface="Calibri" charset="0"/>
                <a:ea typeface="ＭＳ Ｐゴシック" charset="-128"/>
              </a:defRPr>
            </a:lvl2pPr>
            <a:lvl3pPr marL="1143000" indent="-228600">
              <a:defRPr sz="4300">
                <a:solidFill>
                  <a:schemeClr val="tx1"/>
                </a:solidFill>
                <a:latin typeface="Calibri" charset="0"/>
                <a:ea typeface="ＭＳ Ｐゴシック" charset="-128"/>
              </a:defRPr>
            </a:lvl3pPr>
            <a:lvl4pPr marL="1600200" indent="-228600">
              <a:defRPr sz="4300">
                <a:solidFill>
                  <a:schemeClr val="tx1"/>
                </a:solidFill>
                <a:latin typeface="Calibri" charset="0"/>
                <a:ea typeface="ＭＳ Ｐゴシック" charset="-128"/>
              </a:defRPr>
            </a:lvl4pPr>
            <a:lvl5pPr marL="2057400" indent="-228600">
              <a:defRPr sz="4300">
                <a:solidFill>
                  <a:schemeClr val="tx1"/>
                </a:solidFill>
                <a:latin typeface="Calibri" charset="0"/>
                <a:ea typeface="ＭＳ Ｐゴシック" charset="-128"/>
              </a:defRPr>
            </a:lvl5pPr>
            <a:lvl6pPr marL="2514600" indent="-228600" defTabSz="1087438" fontAlgn="base">
              <a:spcBef>
                <a:spcPct val="0"/>
              </a:spcBef>
              <a:spcAft>
                <a:spcPct val="0"/>
              </a:spcAft>
              <a:defRPr sz="4300">
                <a:solidFill>
                  <a:schemeClr val="tx1"/>
                </a:solidFill>
                <a:latin typeface="Calibri" charset="0"/>
                <a:ea typeface="ＭＳ Ｐゴシック" charset="-128"/>
              </a:defRPr>
            </a:lvl6pPr>
            <a:lvl7pPr marL="2971800" indent="-228600" defTabSz="1087438" fontAlgn="base">
              <a:spcBef>
                <a:spcPct val="0"/>
              </a:spcBef>
              <a:spcAft>
                <a:spcPct val="0"/>
              </a:spcAft>
              <a:defRPr sz="4300">
                <a:solidFill>
                  <a:schemeClr val="tx1"/>
                </a:solidFill>
                <a:latin typeface="Calibri" charset="0"/>
                <a:ea typeface="ＭＳ Ｐゴシック" charset="-128"/>
              </a:defRPr>
            </a:lvl7pPr>
            <a:lvl8pPr marL="3429000" indent="-228600" defTabSz="1087438" fontAlgn="base">
              <a:spcBef>
                <a:spcPct val="0"/>
              </a:spcBef>
              <a:spcAft>
                <a:spcPct val="0"/>
              </a:spcAft>
              <a:defRPr sz="4300">
                <a:solidFill>
                  <a:schemeClr val="tx1"/>
                </a:solidFill>
                <a:latin typeface="Calibri" charset="0"/>
                <a:ea typeface="ＭＳ Ｐゴシック" charset="-128"/>
              </a:defRPr>
            </a:lvl8pPr>
            <a:lvl9pPr marL="3886200" indent="-228600" defTabSz="1087438" fontAlgn="base">
              <a:spcBef>
                <a:spcPct val="0"/>
              </a:spcBef>
              <a:spcAft>
                <a:spcPct val="0"/>
              </a:spcAft>
              <a:defRPr sz="4300">
                <a:solidFill>
                  <a:schemeClr val="tx1"/>
                </a:solidFill>
                <a:latin typeface="Calibri" charset="0"/>
                <a:ea typeface="ＭＳ Ｐゴシック" charset="-128"/>
              </a:defRPr>
            </a:lvl9pPr>
          </a:lstStyle>
          <a:p>
            <a:pPr lvl="0"/>
            <a:r>
              <a:rPr lang="en-US" sz="5400" dirty="0" smtClean="0">
                <a:solidFill>
                  <a:schemeClr val="bg1"/>
                </a:solidFill>
                <a:latin typeface="Garamond" charset="0"/>
                <a:ea typeface="Garamond" charset="0"/>
                <a:cs typeface="Garamond" charset="0"/>
              </a:rPr>
              <a:t>Currently…</a:t>
            </a:r>
            <a:endParaRPr lang="en-US" sz="5400" dirty="0">
              <a:solidFill>
                <a:schemeClr val="bg1"/>
              </a:solidFill>
              <a:latin typeface="Garamond" charset="0"/>
              <a:ea typeface="Garamond" charset="0"/>
              <a:cs typeface="Garamond" charset="0"/>
            </a:endParaRPr>
          </a:p>
        </p:txBody>
      </p:sp>
      <p:sp>
        <p:nvSpPr>
          <p:cNvPr id="9" name="Rectangle 8"/>
          <p:cNvSpPr/>
          <p:nvPr/>
        </p:nvSpPr>
        <p:spPr>
          <a:xfrm>
            <a:off x="7675461" y="7950091"/>
            <a:ext cx="1554163" cy="128587"/>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p:tgtEl>
                                          <p:spTgt spid="8"/>
                                        </p:tgtEl>
                                        <p:attrNameLst>
                                          <p:attrName>ppt_y</p:attrName>
                                        </p:attrNameLst>
                                      </p:cBhvr>
                                      <p:tavLst>
                                        <p:tav tm="0">
                                          <p:val>
                                            <p:strVal val="#ppt_y+#ppt_h*1.125000"/>
                                          </p:val>
                                        </p:tav>
                                        <p:tav tm="100000">
                                          <p:val>
                                            <p:strVal val="#ppt_y"/>
                                          </p:val>
                                        </p:tav>
                                      </p:tavLst>
                                    </p:anim>
                                    <p:animEffect transition="in" filter="wipe(up)">
                                      <p:cBhvr>
                                        <p:cTn id="8" dur="500"/>
                                        <p:tgtEl>
                                          <p:spTgt spid="8"/>
                                        </p:tgtEl>
                                      </p:cBhvr>
                                    </p:animEffect>
                                  </p:childTnLst>
                                </p:cTn>
                              </p:par>
                            </p:childTnLst>
                          </p:cTn>
                        </p:par>
                        <p:par>
                          <p:cTn id="9" fill="hold" nodeType="afterGroup">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41"/>
                                        </p:tgtEl>
                                        <p:attrNameLst>
                                          <p:attrName>style.visibility</p:attrName>
                                        </p:attrNameLst>
                                      </p:cBhvr>
                                      <p:to>
                                        <p:strVal val="visible"/>
                                      </p:to>
                                    </p:set>
                                    <p:animEffect transition="in" filter="fade">
                                      <p:cBhvr>
                                        <p:cTn id="12" dur="500"/>
                                        <p:tgtEl>
                                          <p:spTgt spid="41"/>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fade">
                                      <p:cBhvr>
                                        <p:cTn id="16" dur="500"/>
                                        <p:tgtEl>
                                          <p:spTgt spid="7"/>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9"/>
                                        </p:tgtEl>
                                        <p:attrNameLst>
                                          <p:attrName>style.visibility</p:attrName>
                                        </p:attrNameLst>
                                      </p:cBhvr>
                                      <p:to>
                                        <p:strVal val="visible"/>
                                      </p:to>
                                    </p:set>
                                    <p:animEffect transition="in" filter="fade">
                                      <p:cBhvr>
                                        <p:cTn id="2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41" grpId="0"/>
      <p:bldP spid="7" grpId="0"/>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10613571" y="9715898"/>
            <a:ext cx="12344402" cy="1133475"/>
          </a:xfrm>
        </p:spPr>
        <p:txBody>
          <a:bodyPr/>
          <a:lstStyle/>
          <a:p>
            <a:pPr algn="r"/>
            <a:r>
              <a:rPr lang="en-US" sz="4800" dirty="0"/>
              <a:t>The U.S. Multicultural Universe is important.</a:t>
            </a:r>
          </a:p>
        </p:txBody>
      </p:sp>
      <p:sp>
        <p:nvSpPr>
          <p:cNvPr id="14338" name="Slide Number Placeholder 5"/>
          <p:cNvSpPr>
            <a:spLocks noGrp="1"/>
          </p:cNvSpPr>
          <p:nvPr>
            <p:ph type="sldNum" sz="quarter" idx="4294967295"/>
          </p:nvPr>
        </p:nvSpPr>
        <p:spPr bwMode="auto">
          <a:xfrm>
            <a:off x="23561675" y="511175"/>
            <a:ext cx="825500" cy="461963"/>
          </a:xfrm>
          <a:extLst>
            <a:ext uri="{91240B29-F687-4f45-9708-019B960494DF}">
              <a14:hiddenLine xmlns:a14="http://schemas.microsoft.com/office/drawing/2010/main" w="9525">
                <a:solidFill>
                  <a:srgbClr val="000000"/>
                </a:solidFill>
                <a:miter lim="800000"/>
                <a:headEnd/>
                <a:tailEnd/>
              </a14:hiddenLine>
            </a:ext>
          </a:extLst>
        </p:spPr>
        <p:txBody>
          <a:bodyPr/>
          <a:lstStyle>
            <a:lvl1pPr>
              <a:defRPr sz="4300">
                <a:solidFill>
                  <a:schemeClr val="tx1"/>
                </a:solidFill>
                <a:latin typeface="Calibri" charset="0"/>
                <a:ea typeface="ＭＳ Ｐゴシック" charset="-128"/>
              </a:defRPr>
            </a:lvl1pPr>
            <a:lvl2pPr marL="742950" indent="-285750">
              <a:defRPr sz="4300">
                <a:solidFill>
                  <a:schemeClr val="tx1"/>
                </a:solidFill>
                <a:latin typeface="Calibri" charset="0"/>
                <a:ea typeface="ＭＳ Ｐゴシック" charset="-128"/>
              </a:defRPr>
            </a:lvl2pPr>
            <a:lvl3pPr marL="1143000" indent="-228600">
              <a:defRPr sz="4300">
                <a:solidFill>
                  <a:schemeClr val="tx1"/>
                </a:solidFill>
                <a:latin typeface="Calibri" charset="0"/>
                <a:ea typeface="ＭＳ Ｐゴシック" charset="-128"/>
              </a:defRPr>
            </a:lvl3pPr>
            <a:lvl4pPr marL="1600200" indent="-228600">
              <a:defRPr sz="4300">
                <a:solidFill>
                  <a:schemeClr val="tx1"/>
                </a:solidFill>
                <a:latin typeface="Calibri" charset="0"/>
                <a:ea typeface="ＭＳ Ｐゴシック" charset="-128"/>
              </a:defRPr>
            </a:lvl4pPr>
            <a:lvl5pPr marL="2057400" indent="-228600">
              <a:defRPr sz="4300">
                <a:solidFill>
                  <a:schemeClr val="tx1"/>
                </a:solidFill>
                <a:latin typeface="Calibri" charset="0"/>
                <a:ea typeface="ＭＳ Ｐゴシック" charset="-128"/>
              </a:defRPr>
            </a:lvl5pPr>
            <a:lvl6pPr marL="2514600" indent="-228600" defTabSz="1087438" fontAlgn="base">
              <a:spcBef>
                <a:spcPct val="0"/>
              </a:spcBef>
              <a:spcAft>
                <a:spcPct val="0"/>
              </a:spcAft>
              <a:defRPr sz="4300">
                <a:solidFill>
                  <a:schemeClr val="tx1"/>
                </a:solidFill>
                <a:latin typeface="Calibri" charset="0"/>
                <a:ea typeface="ＭＳ Ｐゴシック" charset="-128"/>
              </a:defRPr>
            </a:lvl6pPr>
            <a:lvl7pPr marL="2971800" indent="-228600" defTabSz="1087438" fontAlgn="base">
              <a:spcBef>
                <a:spcPct val="0"/>
              </a:spcBef>
              <a:spcAft>
                <a:spcPct val="0"/>
              </a:spcAft>
              <a:defRPr sz="4300">
                <a:solidFill>
                  <a:schemeClr val="tx1"/>
                </a:solidFill>
                <a:latin typeface="Calibri" charset="0"/>
                <a:ea typeface="ＭＳ Ｐゴシック" charset="-128"/>
              </a:defRPr>
            </a:lvl7pPr>
            <a:lvl8pPr marL="3429000" indent="-228600" defTabSz="1087438" fontAlgn="base">
              <a:spcBef>
                <a:spcPct val="0"/>
              </a:spcBef>
              <a:spcAft>
                <a:spcPct val="0"/>
              </a:spcAft>
              <a:defRPr sz="4300">
                <a:solidFill>
                  <a:schemeClr val="tx1"/>
                </a:solidFill>
                <a:latin typeface="Calibri" charset="0"/>
                <a:ea typeface="ＭＳ Ｐゴシック" charset="-128"/>
              </a:defRPr>
            </a:lvl8pPr>
            <a:lvl9pPr marL="3886200" indent="-228600" defTabSz="1087438" fontAlgn="base">
              <a:spcBef>
                <a:spcPct val="0"/>
              </a:spcBef>
              <a:spcAft>
                <a:spcPct val="0"/>
              </a:spcAft>
              <a:defRPr sz="4300">
                <a:solidFill>
                  <a:schemeClr val="tx1"/>
                </a:solidFill>
                <a:latin typeface="Calibri" charset="0"/>
                <a:ea typeface="ＭＳ Ｐゴシック" charset="-128"/>
              </a:defRPr>
            </a:lvl9pPr>
          </a:lstStyle>
          <a:p>
            <a:fld id="{2036FB70-FDBE-0449-B9E4-A139B2BE3312}" type="slidenum">
              <a:rPr lang="en-US" altLang="x-none" sz="2000">
                <a:solidFill>
                  <a:schemeClr val="bg1"/>
                </a:solidFill>
                <a:latin typeface="Open Sans" charset="0"/>
              </a:rPr>
              <a:pPr/>
              <a:t>5</a:t>
            </a:fld>
            <a:endParaRPr lang="en-US" altLang="x-none" sz="2000">
              <a:solidFill>
                <a:schemeClr val="bg1"/>
              </a:solidFill>
              <a:latin typeface="Open Sans" charset="0"/>
            </a:endParaRPr>
          </a:p>
        </p:txBody>
      </p:sp>
      <p:sp>
        <p:nvSpPr>
          <p:cNvPr id="11" name="Rectangle 10"/>
          <p:cNvSpPr/>
          <p:nvPr/>
        </p:nvSpPr>
        <p:spPr>
          <a:xfrm>
            <a:off x="11417300" y="2592388"/>
            <a:ext cx="1552575" cy="128587"/>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lIns="91339" tIns="45672" rIns="91339" bIns="45672" anchor="ctr"/>
          <a:lstStyle/>
          <a:p>
            <a:pPr algn="ctr" defTabSz="1087444" fontAlgn="auto">
              <a:spcBef>
                <a:spcPts val="0"/>
              </a:spcBef>
              <a:spcAft>
                <a:spcPts val="0"/>
              </a:spcAft>
              <a:defRPr/>
            </a:pPr>
            <a:endParaRPr lang="en-US" dirty="0">
              <a:solidFill>
                <a:schemeClr val="accent2"/>
              </a:solidFill>
              <a:latin typeface="Open Sans Light"/>
            </a:endParaRPr>
          </a:p>
        </p:txBody>
      </p:sp>
      <p:sp>
        <p:nvSpPr>
          <p:cNvPr id="29" name="Subtitle 2"/>
          <p:cNvSpPr txBox="1">
            <a:spLocks/>
          </p:cNvSpPr>
          <p:nvPr/>
        </p:nvSpPr>
        <p:spPr bwMode="auto">
          <a:xfrm>
            <a:off x="2013857" y="9715898"/>
            <a:ext cx="8599714" cy="322724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217490" tIns="108745" rIns="217490" bIns="108745"/>
          <a:lstStyle>
            <a:lvl1pPr>
              <a:defRPr sz="4300">
                <a:solidFill>
                  <a:schemeClr val="tx1"/>
                </a:solidFill>
                <a:latin typeface="Calibri" charset="0"/>
                <a:ea typeface="ＭＳ Ｐゴシック" charset="-128"/>
              </a:defRPr>
            </a:lvl1pPr>
            <a:lvl2pPr marL="742950" indent="-285750">
              <a:defRPr sz="4300">
                <a:solidFill>
                  <a:schemeClr val="tx1"/>
                </a:solidFill>
                <a:latin typeface="Calibri" charset="0"/>
                <a:ea typeface="ＭＳ Ｐゴシック" charset="-128"/>
              </a:defRPr>
            </a:lvl2pPr>
            <a:lvl3pPr marL="1143000" indent="-228600">
              <a:defRPr sz="4300">
                <a:solidFill>
                  <a:schemeClr val="tx1"/>
                </a:solidFill>
                <a:latin typeface="Calibri" charset="0"/>
                <a:ea typeface="ＭＳ Ｐゴシック" charset="-128"/>
              </a:defRPr>
            </a:lvl3pPr>
            <a:lvl4pPr marL="1600200" indent="-228600">
              <a:defRPr sz="4300">
                <a:solidFill>
                  <a:schemeClr val="tx1"/>
                </a:solidFill>
                <a:latin typeface="Calibri" charset="0"/>
                <a:ea typeface="ＭＳ Ｐゴシック" charset="-128"/>
              </a:defRPr>
            </a:lvl4pPr>
            <a:lvl5pPr marL="2057400" indent="-228600">
              <a:defRPr sz="4300">
                <a:solidFill>
                  <a:schemeClr val="tx1"/>
                </a:solidFill>
                <a:latin typeface="Calibri" charset="0"/>
                <a:ea typeface="ＭＳ Ｐゴシック" charset="-128"/>
              </a:defRPr>
            </a:lvl5pPr>
            <a:lvl6pPr marL="2514600" indent="-228600" defTabSz="1087438" fontAlgn="base">
              <a:spcBef>
                <a:spcPct val="0"/>
              </a:spcBef>
              <a:spcAft>
                <a:spcPct val="0"/>
              </a:spcAft>
              <a:defRPr sz="4300">
                <a:solidFill>
                  <a:schemeClr val="tx1"/>
                </a:solidFill>
                <a:latin typeface="Calibri" charset="0"/>
                <a:ea typeface="ＭＳ Ｐゴシック" charset="-128"/>
              </a:defRPr>
            </a:lvl6pPr>
            <a:lvl7pPr marL="2971800" indent="-228600" defTabSz="1087438" fontAlgn="base">
              <a:spcBef>
                <a:spcPct val="0"/>
              </a:spcBef>
              <a:spcAft>
                <a:spcPct val="0"/>
              </a:spcAft>
              <a:defRPr sz="4300">
                <a:solidFill>
                  <a:schemeClr val="tx1"/>
                </a:solidFill>
                <a:latin typeface="Calibri" charset="0"/>
                <a:ea typeface="ＭＳ Ｐゴシック" charset="-128"/>
              </a:defRPr>
            </a:lvl7pPr>
            <a:lvl8pPr marL="3429000" indent="-228600" defTabSz="1087438" fontAlgn="base">
              <a:spcBef>
                <a:spcPct val="0"/>
              </a:spcBef>
              <a:spcAft>
                <a:spcPct val="0"/>
              </a:spcAft>
              <a:defRPr sz="4300">
                <a:solidFill>
                  <a:schemeClr val="tx1"/>
                </a:solidFill>
                <a:latin typeface="Calibri" charset="0"/>
                <a:ea typeface="ＭＳ Ｐゴシック" charset="-128"/>
              </a:defRPr>
            </a:lvl8pPr>
            <a:lvl9pPr marL="3886200" indent="-228600" defTabSz="1087438" fontAlgn="base">
              <a:spcBef>
                <a:spcPct val="0"/>
              </a:spcBef>
              <a:spcAft>
                <a:spcPct val="0"/>
              </a:spcAft>
              <a:defRPr sz="4300">
                <a:solidFill>
                  <a:schemeClr val="tx1"/>
                </a:solidFill>
                <a:latin typeface="Calibri" charset="0"/>
                <a:ea typeface="ＭＳ Ｐゴシック" charset="-128"/>
              </a:defRPr>
            </a:lvl9pPr>
          </a:lstStyle>
          <a:p>
            <a:r>
              <a:rPr lang="en-US" sz="3200" u="sng" dirty="0" smtClean="0">
                <a:solidFill>
                  <a:schemeClr val="tx2"/>
                </a:solidFill>
                <a:latin typeface="Garamond" charset="0"/>
                <a:ea typeface="Garamond" charset="0"/>
                <a:cs typeface="Garamond" charset="0"/>
              </a:rPr>
              <a:t>NOTE:</a:t>
            </a:r>
          </a:p>
          <a:p>
            <a:pPr marL="171450" indent="-171450">
              <a:buFont typeface="Arial" panose="020B0604020202020204" pitchFamily="34" charset="0"/>
              <a:buChar char="•"/>
            </a:pPr>
            <a:r>
              <a:rPr lang="en-US" sz="3200" dirty="0" smtClean="0">
                <a:solidFill>
                  <a:schemeClr val="tx2"/>
                </a:solidFill>
                <a:latin typeface="Garamond" charset="0"/>
                <a:ea typeface="Garamond" charset="0"/>
                <a:cs typeface="Garamond" charset="0"/>
              </a:rPr>
              <a:t>AIAN – American Indian/Alaska Native</a:t>
            </a:r>
          </a:p>
          <a:p>
            <a:pPr marL="171450" indent="-171450">
              <a:buFont typeface="Arial" panose="020B0604020202020204" pitchFamily="34" charset="0"/>
              <a:buChar char="•"/>
            </a:pPr>
            <a:r>
              <a:rPr lang="en-US" sz="3200" dirty="0" smtClean="0">
                <a:solidFill>
                  <a:schemeClr val="tx2"/>
                </a:solidFill>
                <a:latin typeface="Garamond" charset="0"/>
                <a:ea typeface="Garamond" charset="0"/>
                <a:cs typeface="Garamond" charset="0"/>
              </a:rPr>
              <a:t>SOR – Some Other Race</a:t>
            </a:r>
          </a:p>
          <a:p>
            <a:pPr marL="171450" indent="-171450">
              <a:buFont typeface="Arial" panose="020B0604020202020204" pitchFamily="34" charset="0"/>
              <a:buChar char="•"/>
            </a:pPr>
            <a:r>
              <a:rPr lang="en-US" sz="3200" dirty="0" smtClean="0">
                <a:solidFill>
                  <a:schemeClr val="tx2"/>
                </a:solidFill>
                <a:latin typeface="Garamond" charset="0"/>
                <a:ea typeface="Garamond" charset="0"/>
                <a:cs typeface="Garamond" charset="0"/>
              </a:rPr>
              <a:t>2 or more races – Multiracial/biracial</a:t>
            </a:r>
          </a:p>
          <a:p>
            <a:r>
              <a:rPr lang="en-US" sz="3200" dirty="0" smtClean="0">
                <a:solidFill>
                  <a:schemeClr val="tx2"/>
                </a:solidFill>
                <a:latin typeface="Garamond" charset="0"/>
                <a:ea typeface="Garamond" charset="0"/>
                <a:cs typeface="Garamond" charset="0"/>
              </a:rPr>
              <a:t>Source: Census ACS data</a:t>
            </a:r>
            <a:endParaRPr lang="en-US" sz="3200" dirty="0">
              <a:solidFill>
                <a:schemeClr val="tx2"/>
              </a:solidFill>
              <a:latin typeface="Garamond" charset="0"/>
              <a:ea typeface="Garamond" charset="0"/>
              <a:cs typeface="Garamond" charset="0"/>
            </a:endParaRPr>
          </a:p>
        </p:txBody>
      </p:sp>
      <p:graphicFrame>
        <p:nvGraphicFramePr>
          <p:cNvPr id="7" name="Content Placeholder 3">
            <a:extLst>
              <a:ext uri="{FF2B5EF4-FFF2-40B4-BE49-F238E27FC236}">
                <a16:creationId xmlns="" xmlns:a16="http://schemas.microsoft.com/office/drawing/2014/main" id="{E103606D-8217-46A0-9E4A-27329EE4A7F0}"/>
              </a:ext>
            </a:extLst>
          </p:cNvPr>
          <p:cNvGraphicFramePr>
            <a:graphicFrameLocks/>
          </p:cNvGraphicFramePr>
          <p:nvPr>
            <p:extLst>
              <p:ext uri="{D42A27DB-BD31-4B8C-83A1-F6EECF244321}">
                <p14:modId xmlns:p14="http://schemas.microsoft.com/office/powerpoint/2010/main" val="664173723"/>
              </p:ext>
            </p:extLst>
          </p:nvPr>
        </p:nvGraphicFramePr>
        <p:xfrm>
          <a:off x="2013857" y="1267051"/>
          <a:ext cx="20944115" cy="7376160"/>
        </p:xfrm>
        <a:graphic>
          <a:graphicData uri="http://schemas.openxmlformats.org/drawingml/2006/table">
            <a:tbl>
              <a:tblPr firstRow="1" bandRow="1">
                <a:tableStyleId>{F5AB1C69-6EDB-4FF4-983F-18BD219EF322}</a:tableStyleId>
              </a:tblPr>
              <a:tblGrid>
                <a:gridCol w="4188823">
                  <a:extLst>
                    <a:ext uri="{9D8B030D-6E8A-4147-A177-3AD203B41FA5}">
                      <a16:colId xmlns="" xmlns:a16="http://schemas.microsoft.com/office/drawing/2014/main" val="4209663935"/>
                    </a:ext>
                  </a:extLst>
                </a:gridCol>
                <a:gridCol w="4188823">
                  <a:extLst>
                    <a:ext uri="{9D8B030D-6E8A-4147-A177-3AD203B41FA5}">
                      <a16:colId xmlns="" xmlns:a16="http://schemas.microsoft.com/office/drawing/2014/main" val="1172425754"/>
                    </a:ext>
                  </a:extLst>
                </a:gridCol>
                <a:gridCol w="4188823">
                  <a:extLst>
                    <a:ext uri="{9D8B030D-6E8A-4147-A177-3AD203B41FA5}">
                      <a16:colId xmlns="" xmlns:a16="http://schemas.microsoft.com/office/drawing/2014/main" val="1365361982"/>
                    </a:ext>
                  </a:extLst>
                </a:gridCol>
                <a:gridCol w="4188823">
                  <a:extLst>
                    <a:ext uri="{9D8B030D-6E8A-4147-A177-3AD203B41FA5}">
                      <a16:colId xmlns="" xmlns:a16="http://schemas.microsoft.com/office/drawing/2014/main" val="1375122759"/>
                    </a:ext>
                  </a:extLst>
                </a:gridCol>
                <a:gridCol w="4188823">
                  <a:extLst>
                    <a:ext uri="{9D8B030D-6E8A-4147-A177-3AD203B41FA5}">
                      <a16:colId xmlns="" xmlns:a16="http://schemas.microsoft.com/office/drawing/2014/main" val="1923470696"/>
                    </a:ext>
                  </a:extLst>
                </a:gridCol>
              </a:tblGrid>
              <a:tr h="370840">
                <a:tc>
                  <a:txBody>
                    <a:bodyPr/>
                    <a:lstStyle/>
                    <a:p>
                      <a:endParaRPr lang="en-US" dirty="0">
                        <a:latin typeface="+mn-lt"/>
                      </a:endParaRPr>
                    </a:p>
                  </a:txBody>
                  <a:tcPr/>
                </a:tc>
                <a:tc>
                  <a:txBody>
                    <a:bodyPr/>
                    <a:lstStyle/>
                    <a:p>
                      <a:pPr algn="ctr"/>
                      <a:r>
                        <a:rPr lang="en-US" sz="4000" dirty="0">
                          <a:latin typeface="+mn-lt"/>
                        </a:rPr>
                        <a:t>Northeast Region</a:t>
                      </a:r>
                    </a:p>
                  </a:txBody>
                  <a:tcPr/>
                </a:tc>
                <a:tc>
                  <a:txBody>
                    <a:bodyPr/>
                    <a:lstStyle/>
                    <a:p>
                      <a:pPr algn="ctr"/>
                      <a:r>
                        <a:rPr lang="en-US" sz="4000" dirty="0">
                          <a:latin typeface="+mn-lt"/>
                        </a:rPr>
                        <a:t>Midwest Region</a:t>
                      </a:r>
                    </a:p>
                  </a:txBody>
                  <a:tcPr/>
                </a:tc>
                <a:tc>
                  <a:txBody>
                    <a:bodyPr/>
                    <a:lstStyle/>
                    <a:p>
                      <a:pPr algn="ctr"/>
                      <a:r>
                        <a:rPr lang="en-US" sz="4000" dirty="0">
                          <a:latin typeface="+mn-lt"/>
                        </a:rPr>
                        <a:t>South Region</a:t>
                      </a:r>
                    </a:p>
                  </a:txBody>
                  <a:tcPr/>
                </a:tc>
                <a:tc>
                  <a:txBody>
                    <a:bodyPr/>
                    <a:lstStyle/>
                    <a:p>
                      <a:pPr algn="ctr"/>
                      <a:r>
                        <a:rPr lang="en-US" sz="4000" dirty="0">
                          <a:latin typeface="+mn-lt"/>
                        </a:rPr>
                        <a:t>West Region</a:t>
                      </a:r>
                    </a:p>
                  </a:txBody>
                  <a:tcPr/>
                </a:tc>
                <a:extLst>
                  <a:ext uri="{0D108BD9-81ED-4DB2-BD59-A6C34878D82A}">
                    <a16:rowId xmlns="" xmlns:a16="http://schemas.microsoft.com/office/drawing/2014/main" val="4033434005"/>
                  </a:ext>
                </a:extLst>
              </a:tr>
              <a:tr h="370840">
                <a:tc>
                  <a:txBody>
                    <a:bodyPr/>
                    <a:lstStyle/>
                    <a:p>
                      <a:r>
                        <a:rPr lang="en-US" dirty="0">
                          <a:latin typeface="+mn-lt"/>
                        </a:rPr>
                        <a:t>Black/African American</a:t>
                      </a:r>
                    </a:p>
                  </a:txBody>
                  <a:tcPr/>
                </a:tc>
                <a:tc>
                  <a:txBody>
                    <a:bodyPr/>
                    <a:lstStyle/>
                    <a:p>
                      <a:pPr algn="ctr"/>
                      <a:r>
                        <a:rPr lang="en-US" dirty="0">
                          <a:latin typeface="+mn-lt"/>
                        </a:rPr>
                        <a:t>11.1%</a:t>
                      </a:r>
                    </a:p>
                  </a:txBody>
                  <a:tcPr/>
                </a:tc>
                <a:tc>
                  <a:txBody>
                    <a:bodyPr/>
                    <a:lstStyle/>
                    <a:p>
                      <a:pPr algn="ctr"/>
                      <a:r>
                        <a:rPr lang="en-US" dirty="0">
                          <a:latin typeface="+mn-lt"/>
                        </a:rPr>
                        <a:t>10.2%</a:t>
                      </a:r>
                    </a:p>
                  </a:txBody>
                  <a:tcPr/>
                </a:tc>
                <a:tc>
                  <a:txBody>
                    <a:bodyPr/>
                    <a:lstStyle/>
                    <a:p>
                      <a:pPr algn="ctr"/>
                      <a:r>
                        <a:rPr lang="en-US" dirty="0">
                          <a:latin typeface="+mn-lt"/>
                        </a:rPr>
                        <a:t>19%</a:t>
                      </a:r>
                    </a:p>
                  </a:txBody>
                  <a:tcPr/>
                </a:tc>
                <a:tc>
                  <a:txBody>
                    <a:bodyPr/>
                    <a:lstStyle/>
                    <a:p>
                      <a:pPr algn="ctr"/>
                      <a:r>
                        <a:rPr lang="en-US" dirty="0">
                          <a:latin typeface="+mn-lt"/>
                        </a:rPr>
                        <a:t>4.5%</a:t>
                      </a:r>
                    </a:p>
                  </a:txBody>
                  <a:tcPr/>
                </a:tc>
                <a:extLst>
                  <a:ext uri="{0D108BD9-81ED-4DB2-BD59-A6C34878D82A}">
                    <a16:rowId xmlns="" xmlns:a16="http://schemas.microsoft.com/office/drawing/2014/main" val="3738399157"/>
                  </a:ext>
                </a:extLst>
              </a:tr>
              <a:tr h="370840">
                <a:tc>
                  <a:txBody>
                    <a:bodyPr/>
                    <a:lstStyle/>
                    <a:p>
                      <a:r>
                        <a:rPr lang="en-US" dirty="0">
                          <a:latin typeface="+mn-lt"/>
                        </a:rPr>
                        <a:t>AIAN</a:t>
                      </a:r>
                    </a:p>
                  </a:txBody>
                  <a:tcPr/>
                </a:tc>
                <a:tc>
                  <a:txBody>
                    <a:bodyPr/>
                    <a:lstStyle/>
                    <a:p>
                      <a:pPr algn="ctr"/>
                      <a:r>
                        <a:rPr lang="en-US" dirty="0">
                          <a:latin typeface="+mn-lt"/>
                        </a:rPr>
                        <a:t>0.2%</a:t>
                      </a:r>
                    </a:p>
                  </a:txBody>
                  <a:tcPr/>
                </a:tc>
                <a:tc>
                  <a:txBody>
                    <a:bodyPr/>
                    <a:lstStyle/>
                    <a:p>
                      <a:pPr algn="ctr"/>
                      <a:r>
                        <a:rPr lang="en-US" dirty="0">
                          <a:latin typeface="+mn-lt"/>
                        </a:rPr>
                        <a:t>0.5%</a:t>
                      </a:r>
                    </a:p>
                  </a:txBody>
                  <a:tcPr/>
                </a:tc>
                <a:tc>
                  <a:txBody>
                    <a:bodyPr/>
                    <a:lstStyle/>
                    <a:p>
                      <a:pPr algn="ctr"/>
                      <a:r>
                        <a:rPr lang="en-US" dirty="0">
                          <a:latin typeface="+mn-lt"/>
                        </a:rPr>
                        <a:t>0.5%</a:t>
                      </a:r>
                    </a:p>
                  </a:txBody>
                  <a:tcPr/>
                </a:tc>
                <a:tc>
                  <a:txBody>
                    <a:bodyPr/>
                    <a:lstStyle/>
                    <a:p>
                      <a:pPr algn="ctr"/>
                      <a:r>
                        <a:rPr lang="en-US" dirty="0">
                          <a:latin typeface="+mn-lt"/>
                        </a:rPr>
                        <a:t>1.3%</a:t>
                      </a:r>
                    </a:p>
                  </a:txBody>
                  <a:tcPr/>
                </a:tc>
                <a:extLst>
                  <a:ext uri="{0D108BD9-81ED-4DB2-BD59-A6C34878D82A}">
                    <a16:rowId xmlns="" xmlns:a16="http://schemas.microsoft.com/office/drawing/2014/main" val="826350319"/>
                  </a:ext>
                </a:extLst>
              </a:tr>
              <a:tr h="370840">
                <a:tc>
                  <a:txBody>
                    <a:bodyPr/>
                    <a:lstStyle/>
                    <a:p>
                      <a:r>
                        <a:rPr lang="en-US" dirty="0">
                          <a:latin typeface="+mn-lt"/>
                        </a:rPr>
                        <a:t>Asian</a:t>
                      </a:r>
                    </a:p>
                  </a:txBody>
                  <a:tcPr/>
                </a:tc>
                <a:tc>
                  <a:txBody>
                    <a:bodyPr/>
                    <a:lstStyle/>
                    <a:p>
                      <a:pPr algn="ctr"/>
                      <a:r>
                        <a:rPr lang="en-US" dirty="0">
                          <a:latin typeface="+mn-lt"/>
                        </a:rPr>
                        <a:t>6.4%</a:t>
                      </a:r>
                    </a:p>
                  </a:txBody>
                  <a:tcPr/>
                </a:tc>
                <a:tc>
                  <a:txBody>
                    <a:bodyPr/>
                    <a:lstStyle/>
                    <a:p>
                      <a:pPr algn="ctr"/>
                      <a:r>
                        <a:rPr lang="en-US" dirty="0">
                          <a:latin typeface="+mn-lt"/>
                        </a:rPr>
                        <a:t>3.0%</a:t>
                      </a:r>
                    </a:p>
                  </a:txBody>
                  <a:tcPr/>
                </a:tc>
                <a:tc>
                  <a:txBody>
                    <a:bodyPr/>
                    <a:lstStyle/>
                    <a:p>
                      <a:pPr algn="ctr"/>
                      <a:r>
                        <a:rPr lang="en-US" dirty="0">
                          <a:latin typeface="+mn-lt"/>
                        </a:rPr>
                        <a:t>3.2%</a:t>
                      </a:r>
                    </a:p>
                  </a:txBody>
                  <a:tcPr/>
                </a:tc>
                <a:tc>
                  <a:txBody>
                    <a:bodyPr/>
                    <a:lstStyle/>
                    <a:p>
                      <a:pPr algn="ctr"/>
                      <a:r>
                        <a:rPr lang="en-US" dirty="0">
                          <a:latin typeface="+mn-lt"/>
                        </a:rPr>
                        <a:t>9.9%</a:t>
                      </a:r>
                    </a:p>
                  </a:txBody>
                  <a:tcPr/>
                </a:tc>
                <a:extLst>
                  <a:ext uri="{0D108BD9-81ED-4DB2-BD59-A6C34878D82A}">
                    <a16:rowId xmlns="" xmlns:a16="http://schemas.microsoft.com/office/drawing/2014/main" val="3744315149"/>
                  </a:ext>
                </a:extLst>
              </a:tr>
              <a:tr h="370840">
                <a:tc>
                  <a:txBody>
                    <a:bodyPr/>
                    <a:lstStyle/>
                    <a:p>
                      <a:r>
                        <a:rPr lang="en-US" dirty="0">
                          <a:latin typeface="+mn-lt"/>
                        </a:rPr>
                        <a:t>NHOPI</a:t>
                      </a:r>
                    </a:p>
                  </a:txBody>
                  <a:tcPr/>
                </a:tc>
                <a:tc>
                  <a:txBody>
                    <a:bodyPr/>
                    <a:lstStyle/>
                    <a:p>
                      <a:pPr algn="ctr"/>
                      <a:r>
                        <a:rPr lang="en-US" dirty="0">
                          <a:latin typeface="+mn-lt"/>
                        </a:rPr>
                        <a:t>0.0</a:t>
                      </a:r>
                    </a:p>
                  </a:txBody>
                  <a:tcPr/>
                </a:tc>
                <a:tc>
                  <a:txBody>
                    <a:bodyPr/>
                    <a:lstStyle/>
                    <a:p>
                      <a:pPr algn="ctr"/>
                      <a:r>
                        <a:rPr lang="en-US" dirty="0">
                          <a:latin typeface="+mn-lt"/>
                        </a:rPr>
                        <a:t>0.0</a:t>
                      </a:r>
                    </a:p>
                  </a:txBody>
                  <a:tcPr/>
                </a:tc>
                <a:tc>
                  <a:txBody>
                    <a:bodyPr/>
                    <a:lstStyle/>
                    <a:p>
                      <a:pPr algn="ctr"/>
                      <a:r>
                        <a:rPr lang="en-US" dirty="0">
                          <a:latin typeface="+mn-lt"/>
                        </a:rPr>
                        <a:t>0.1%</a:t>
                      </a:r>
                    </a:p>
                  </a:txBody>
                  <a:tcPr/>
                </a:tc>
                <a:tc>
                  <a:txBody>
                    <a:bodyPr/>
                    <a:lstStyle/>
                    <a:p>
                      <a:pPr algn="ctr"/>
                      <a:r>
                        <a:rPr lang="en-US" dirty="0">
                          <a:latin typeface="+mn-lt"/>
                        </a:rPr>
                        <a:t>0.5%</a:t>
                      </a:r>
                    </a:p>
                  </a:txBody>
                  <a:tcPr/>
                </a:tc>
                <a:extLst>
                  <a:ext uri="{0D108BD9-81ED-4DB2-BD59-A6C34878D82A}">
                    <a16:rowId xmlns="" xmlns:a16="http://schemas.microsoft.com/office/drawing/2014/main" val="605714751"/>
                  </a:ext>
                </a:extLst>
              </a:tr>
              <a:tr h="370840">
                <a:tc>
                  <a:txBody>
                    <a:bodyPr/>
                    <a:lstStyle/>
                    <a:p>
                      <a:r>
                        <a:rPr lang="en-US" dirty="0">
                          <a:latin typeface="+mn-lt"/>
                        </a:rPr>
                        <a:t>SOR</a:t>
                      </a:r>
                    </a:p>
                  </a:txBody>
                  <a:tcPr/>
                </a:tc>
                <a:tc>
                  <a:txBody>
                    <a:bodyPr/>
                    <a:lstStyle/>
                    <a:p>
                      <a:pPr algn="ctr"/>
                      <a:r>
                        <a:rPr lang="en-US" dirty="0">
                          <a:latin typeface="+mn-lt"/>
                        </a:rPr>
                        <a:t>0.4%</a:t>
                      </a:r>
                    </a:p>
                  </a:txBody>
                  <a:tcPr/>
                </a:tc>
                <a:tc>
                  <a:txBody>
                    <a:bodyPr/>
                    <a:lstStyle/>
                    <a:p>
                      <a:pPr algn="ctr"/>
                      <a:r>
                        <a:rPr lang="en-US" dirty="0">
                          <a:latin typeface="+mn-lt"/>
                        </a:rPr>
                        <a:t>0.1%</a:t>
                      </a:r>
                    </a:p>
                  </a:txBody>
                  <a:tcPr/>
                </a:tc>
                <a:tc>
                  <a:txBody>
                    <a:bodyPr/>
                    <a:lstStyle/>
                    <a:p>
                      <a:pPr algn="ctr"/>
                      <a:r>
                        <a:rPr lang="en-US" dirty="0">
                          <a:latin typeface="+mn-lt"/>
                        </a:rPr>
                        <a:t>0.2%</a:t>
                      </a:r>
                    </a:p>
                  </a:txBody>
                  <a:tcPr/>
                </a:tc>
                <a:tc>
                  <a:txBody>
                    <a:bodyPr/>
                    <a:lstStyle/>
                    <a:p>
                      <a:pPr algn="ctr"/>
                      <a:r>
                        <a:rPr lang="en-US" dirty="0">
                          <a:latin typeface="+mn-lt"/>
                        </a:rPr>
                        <a:t>0.2%</a:t>
                      </a:r>
                    </a:p>
                  </a:txBody>
                  <a:tcPr/>
                </a:tc>
                <a:extLst>
                  <a:ext uri="{0D108BD9-81ED-4DB2-BD59-A6C34878D82A}">
                    <a16:rowId xmlns="" xmlns:a16="http://schemas.microsoft.com/office/drawing/2014/main" val="3715835071"/>
                  </a:ext>
                </a:extLst>
              </a:tr>
              <a:tr h="370840">
                <a:tc>
                  <a:txBody>
                    <a:bodyPr/>
                    <a:lstStyle/>
                    <a:p>
                      <a:r>
                        <a:rPr lang="en-US" dirty="0">
                          <a:latin typeface="+mn-lt"/>
                        </a:rPr>
                        <a:t>2 or more races</a:t>
                      </a:r>
                    </a:p>
                  </a:txBody>
                  <a:tcPr/>
                </a:tc>
                <a:tc>
                  <a:txBody>
                    <a:bodyPr/>
                    <a:lstStyle/>
                    <a:p>
                      <a:pPr algn="ctr"/>
                      <a:r>
                        <a:rPr lang="en-US" dirty="0">
                          <a:latin typeface="+mn-lt"/>
                        </a:rPr>
                        <a:t>1.9%</a:t>
                      </a:r>
                    </a:p>
                  </a:txBody>
                  <a:tcPr/>
                </a:tc>
                <a:tc>
                  <a:txBody>
                    <a:bodyPr/>
                    <a:lstStyle/>
                    <a:p>
                      <a:pPr algn="ctr"/>
                      <a:r>
                        <a:rPr lang="en-US" dirty="0">
                          <a:latin typeface="+mn-lt"/>
                        </a:rPr>
                        <a:t>2.1%</a:t>
                      </a:r>
                    </a:p>
                  </a:txBody>
                  <a:tcPr/>
                </a:tc>
                <a:tc>
                  <a:txBody>
                    <a:bodyPr/>
                    <a:lstStyle/>
                    <a:p>
                      <a:pPr algn="ctr"/>
                      <a:r>
                        <a:rPr lang="en-US" dirty="0">
                          <a:latin typeface="+mn-lt"/>
                        </a:rPr>
                        <a:t>2.0%</a:t>
                      </a:r>
                    </a:p>
                  </a:txBody>
                  <a:tcPr/>
                </a:tc>
                <a:tc>
                  <a:txBody>
                    <a:bodyPr/>
                    <a:lstStyle/>
                    <a:p>
                      <a:pPr algn="ctr"/>
                      <a:r>
                        <a:rPr lang="en-US" dirty="0">
                          <a:latin typeface="+mn-lt"/>
                        </a:rPr>
                        <a:t>3.3%</a:t>
                      </a:r>
                    </a:p>
                  </a:txBody>
                  <a:tcPr/>
                </a:tc>
                <a:extLst>
                  <a:ext uri="{0D108BD9-81ED-4DB2-BD59-A6C34878D82A}">
                    <a16:rowId xmlns="" xmlns:a16="http://schemas.microsoft.com/office/drawing/2014/main" val="1108411627"/>
                  </a:ext>
                </a:extLst>
              </a:tr>
              <a:tr h="370840">
                <a:tc>
                  <a:txBody>
                    <a:bodyPr/>
                    <a:lstStyle/>
                    <a:p>
                      <a:r>
                        <a:rPr lang="en-US" dirty="0">
                          <a:latin typeface="+mn-lt"/>
                        </a:rPr>
                        <a:t>Hispanic</a:t>
                      </a:r>
                    </a:p>
                  </a:txBody>
                  <a:tcPr/>
                </a:tc>
                <a:tc>
                  <a:txBody>
                    <a:bodyPr/>
                    <a:lstStyle/>
                    <a:p>
                      <a:pPr algn="ctr"/>
                      <a:r>
                        <a:rPr lang="en-US" dirty="0">
                          <a:latin typeface="+mn-lt"/>
                        </a:rPr>
                        <a:t>14%</a:t>
                      </a:r>
                    </a:p>
                  </a:txBody>
                  <a:tcPr>
                    <a:lnB w="38100" cap="flat" cmpd="sng" algn="ctr">
                      <a:solidFill>
                        <a:schemeClr val="tx1"/>
                      </a:solidFill>
                      <a:prstDash val="solid"/>
                      <a:round/>
                      <a:headEnd type="none" w="med" len="med"/>
                      <a:tailEnd type="none" w="med" len="med"/>
                    </a:lnB>
                  </a:tcPr>
                </a:tc>
                <a:tc>
                  <a:txBody>
                    <a:bodyPr/>
                    <a:lstStyle/>
                    <a:p>
                      <a:pPr algn="ctr"/>
                      <a:r>
                        <a:rPr lang="en-US" dirty="0">
                          <a:latin typeface="+mn-lt"/>
                        </a:rPr>
                        <a:t>7.6%</a:t>
                      </a:r>
                    </a:p>
                  </a:txBody>
                  <a:tcPr>
                    <a:lnB w="38100" cap="flat" cmpd="sng" algn="ctr">
                      <a:solidFill>
                        <a:schemeClr val="tx1"/>
                      </a:solidFill>
                      <a:prstDash val="solid"/>
                      <a:round/>
                      <a:headEnd type="none" w="med" len="med"/>
                      <a:tailEnd type="none" w="med" len="med"/>
                    </a:lnB>
                  </a:tcPr>
                </a:tc>
                <a:tc>
                  <a:txBody>
                    <a:bodyPr/>
                    <a:lstStyle/>
                    <a:p>
                      <a:pPr algn="ctr"/>
                      <a:r>
                        <a:rPr lang="en-US" dirty="0">
                          <a:latin typeface="+mn-lt"/>
                        </a:rPr>
                        <a:t>17.2%</a:t>
                      </a:r>
                    </a:p>
                  </a:txBody>
                  <a:tcPr>
                    <a:lnB w="38100" cap="flat" cmpd="sng" algn="ctr">
                      <a:solidFill>
                        <a:schemeClr val="tx1"/>
                      </a:solidFill>
                      <a:prstDash val="solid"/>
                      <a:round/>
                      <a:headEnd type="none" w="med" len="med"/>
                      <a:tailEnd type="none" w="med" len="med"/>
                    </a:lnB>
                  </a:tcPr>
                </a:tc>
                <a:tc>
                  <a:txBody>
                    <a:bodyPr/>
                    <a:lstStyle/>
                    <a:p>
                      <a:pPr algn="ctr"/>
                      <a:r>
                        <a:rPr lang="en-US" dirty="0">
                          <a:latin typeface="+mn-lt"/>
                        </a:rPr>
                        <a:t>29.7%</a:t>
                      </a:r>
                    </a:p>
                  </a:txBody>
                  <a:tcPr>
                    <a:lnB w="38100" cap="flat" cmpd="sng" algn="ctr">
                      <a:solidFill>
                        <a:schemeClr val="tx1"/>
                      </a:solidFill>
                      <a:prstDash val="solid"/>
                      <a:round/>
                      <a:headEnd type="none" w="med" len="med"/>
                      <a:tailEnd type="none" w="med" len="med"/>
                    </a:lnB>
                  </a:tcPr>
                </a:tc>
                <a:extLst>
                  <a:ext uri="{0D108BD9-81ED-4DB2-BD59-A6C34878D82A}">
                    <a16:rowId xmlns="" xmlns:a16="http://schemas.microsoft.com/office/drawing/2014/main" val="3494012341"/>
                  </a:ext>
                </a:extLst>
              </a:tr>
              <a:tr h="370840">
                <a:tc>
                  <a:txBody>
                    <a:bodyPr/>
                    <a:lstStyle/>
                    <a:p>
                      <a:r>
                        <a:rPr lang="en-US" b="1" u="sng" dirty="0">
                          <a:latin typeface="+mn-lt"/>
                        </a:rPr>
                        <a:t>Total Minorities</a:t>
                      </a:r>
                    </a:p>
                  </a:txBody>
                  <a:tcPr/>
                </a:tc>
                <a:tc>
                  <a:txBody>
                    <a:bodyPr/>
                    <a:lstStyle/>
                    <a:p>
                      <a:pPr algn="ctr"/>
                      <a:r>
                        <a:rPr lang="en-US" b="1" dirty="0">
                          <a:latin typeface="+mn-lt"/>
                        </a:rPr>
                        <a:t>34%</a:t>
                      </a:r>
                    </a:p>
                  </a:txBody>
                  <a:tcPr>
                    <a:lnT w="38100" cap="flat" cmpd="sng" algn="ctr">
                      <a:solidFill>
                        <a:schemeClr val="tx1"/>
                      </a:solidFill>
                      <a:prstDash val="solid"/>
                      <a:round/>
                      <a:headEnd type="none" w="med" len="med"/>
                      <a:tailEnd type="none" w="med" len="med"/>
                    </a:lnT>
                  </a:tcPr>
                </a:tc>
                <a:tc>
                  <a:txBody>
                    <a:bodyPr/>
                    <a:lstStyle/>
                    <a:p>
                      <a:pPr algn="ctr"/>
                      <a:r>
                        <a:rPr lang="en-US" b="1" dirty="0">
                          <a:latin typeface="+mn-lt"/>
                        </a:rPr>
                        <a:t>23.5%</a:t>
                      </a:r>
                    </a:p>
                  </a:txBody>
                  <a:tcPr>
                    <a:lnT w="38100" cap="flat" cmpd="sng" algn="ctr">
                      <a:solidFill>
                        <a:schemeClr val="tx1"/>
                      </a:solidFill>
                      <a:prstDash val="solid"/>
                      <a:round/>
                      <a:headEnd type="none" w="med" len="med"/>
                      <a:tailEnd type="none" w="med" len="med"/>
                    </a:lnT>
                  </a:tcPr>
                </a:tc>
                <a:tc>
                  <a:txBody>
                    <a:bodyPr/>
                    <a:lstStyle/>
                    <a:p>
                      <a:pPr algn="ctr"/>
                      <a:r>
                        <a:rPr lang="en-US" b="1" dirty="0">
                          <a:latin typeface="+mn-lt"/>
                        </a:rPr>
                        <a:t>42.2%</a:t>
                      </a:r>
                    </a:p>
                  </a:txBody>
                  <a:tcPr>
                    <a:lnT w="38100" cap="flat" cmpd="sng" algn="ctr">
                      <a:solidFill>
                        <a:schemeClr val="tx1"/>
                      </a:solidFill>
                      <a:prstDash val="solid"/>
                      <a:round/>
                      <a:headEnd type="none" w="med" len="med"/>
                      <a:tailEnd type="none" w="med" len="med"/>
                    </a:lnT>
                  </a:tcPr>
                </a:tc>
                <a:tc>
                  <a:txBody>
                    <a:bodyPr/>
                    <a:lstStyle/>
                    <a:p>
                      <a:pPr algn="ctr"/>
                      <a:r>
                        <a:rPr lang="en-US" b="1" dirty="0">
                          <a:latin typeface="+mn-lt"/>
                        </a:rPr>
                        <a:t>49.4%</a:t>
                      </a:r>
                    </a:p>
                  </a:txBody>
                  <a:tcPr>
                    <a:lnT w="38100" cap="flat" cmpd="sng" algn="ctr">
                      <a:solidFill>
                        <a:schemeClr val="tx1"/>
                      </a:solidFill>
                      <a:prstDash val="solid"/>
                      <a:round/>
                      <a:headEnd type="none" w="med" len="med"/>
                      <a:tailEnd type="none" w="med" len="med"/>
                    </a:lnT>
                  </a:tcPr>
                </a:tc>
                <a:extLst>
                  <a:ext uri="{0D108BD9-81ED-4DB2-BD59-A6C34878D82A}">
                    <a16:rowId xmlns="" xmlns:a16="http://schemas.microsoft.com/office/drawing/2014/main" val="3658458572"/>
                  </a:ext>
                </a:extLst>
              </a:tr>
            </a:tbl>
          </a:graphicData>
        </a:graphic>
      </p:graphicFrame>
    </p:spTree>
  </p:cSld>
  <p:clrMapOvr>
    <a:masterClrMapping/>
  </p:clrMapOvr>
  <p:transition xmlns:p14="http://schemas.microsoft.com/office/powerpoint/2010/main" spd="med">
    <p:fade/>
  </p:transition>
  <p:timing>
    <p:tnLst>
      <p:par>
        <p:cTn xmlns:p14="http://schemas.microsoft.com/office/powerpoint/2010/mai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par>
                          <p:cTn id="10" fill="hold" nodeType="afterGroup">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29">
                                            <p:txEl>
                                              <p:pRg st="0" end="0"/>
                                            </p:txEl>
                                          </p:spTgt>
                                        </p:tgtEl>
                                        <p:attrNameLst>
                                          <p:attrName>style.visibility</p:attrName>
                                        </p:attrNameLst>
                                      </p:cBhvr>
                                      <p:to>
                                        <p:strVal val="visible"/>
                                      </p:to>
                                    </p:set>
                                    <p:animEffect transition="in" filter="fade">
                                      <p:cBhvr>
                                        <p:cTn id="13" dur="500"/>
                                        <p:tgtEl>
                                          <p:spTgt spid="29">
                                            <p:txEl>
                                              <p:pRg st="0" end="0"/>
                                            </p:txEl>
                                          </p:spTgt>
                                        </p:tgtEl>
                                      </p:cBhvr>
                                    </p:animEffect>
                                  </p:childTnLst>
                                </p:cTn>
                              </p:par>
                            </p:childTnLst>
                          </p:cTn>
                        </p:par>
                        <p:par>
                          <p:cTn id="14" fill="hold">
                            <p:stCondLst>
                              <p:cond delay="1000"/>
                            </p:stCondLst>
                            <p:childTnLst>
                              <p:par>
                                <p:cTn id="15" presetID="10" presetClass="entr" presetSubtype="0" fill="hold" grpId="0" nodeType="afterEffect">
                                  <p:stCondLst>
                                    <p:cond delay="0"/>
                                  </p:stCondLst>
                                  <p:childTnLst>
                                    <p:set>
                                      <p:cBhvr>
                                        <p:cTn id="16" dur="1" fill="hold">
                                          <p:stCondLst>
                                            <p:cond delay="0"/>
                                          </p:stCondLst>
                                        </p:cTn>
                                        <p:tgtEl>
                                          <p:spTgt spid="29">
                                            <p:txEl>
                                              <p:pRg st="1" end="1"/>
                                            </p:txEl>
                                          </p:spTgt>
                                        </p:tgtEl>
                                        <p:attrNameLst>
                                          <p:attrName>style.visibility</p:attrName>
                                        </p:attrNameLst>
                                      </p:cBhvr>
                                      <p:to>
                                        <p:strVal val="visible"/>
                                      </p:to>
                                    </p:set>
                                    <p:animEffect transition="in" filter="fade">
                                      <p:cBhvr>
                                        <p:cTn id="17" dur="500"/>
                                        <p:tgtEl>
                                          <p:spTgt spid="29">
                                            <p:txEl>
                                              <p:pRg st="1" end="1"/>
                                            </p:txEl>
                                          </p:spTgt>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29">
                                            <p:txEl>
                                              <p:pRg st="2" end="2"/>
                                            </p:txEl>
                                          </p:spTgt>
                                        </p:tgtEl>
                                        <p:attrNameLst>
                                          <p:attrName>style.visibility</p:attrName>
                                        </p:attrNameLst>
                                      </p:cBhvr>
                                      <p:to>
                                        <p:strVal val="visible"/>
                                      </p:to>
                                    </p:set>
                                    <p:animEffect transition="in" filter="fade">
                                      <p:cBhvr>
                                        <p:cTn id="21" dur="500"/>
                                        <p:tgtEl>
                                          <p:spTgt spid="29">
                                            <p:txEl>
                                              <p:pRg st="2" end="2"/>
                                            </p:txEl>
                                          </p:spTgt>
                                        </p:tgtEl>
                                      </p:cBhvr>
                                    </p:animEffect>
                                  </p:childTnLst>
                                </p:cTn>
                              </p:par>
                            </p:childTnLst>
                          </p:cTn>
                        </p:par>
                        <p:par>
                          <p:cTn id="22" fill="hold">
                            <p:stCondLst>
                              <p:cond delay="2000"/>
                            </p:stCondLst>
                            <p:childTnLst>
                              <p:par>
                                <p:cTn id="23" presetID="10" presetClass="entr" presetSubtype="0" fill="hold" grpId="0" nodeType="afterEffect">
                                  <p:stCondLst>
                                    <p:cond delay="0"/>
                                  </p:stCondLst>
                                  <p:childTnLst>
                                    <p:set>
                                      <p:cBhvr>
                                        <p:cTn id="24" dur="1" fill="hold">
                                          <p:stCondLst>
                                            <p:cond delay="0"/>
                                          </p:stCondLst>
                                        </p:cTn>
                                        <p:tgtEl>
                                          <p:spTgt spid="29">
                                            <p:txEl>
                                              <p:pRg st="3" end="3"/>
                                            </p:txEl>
                                          </p:spTgt>
                                        </p:tgtEl>
                                        <p:attrNameLst>
                                          <p:attrName>style.visibility</p:attrName>
                                        </p:attrNameLst>
                                      </p:cBhvr>
                                      <p:to>
                                        <p:strVal val="visible"/>
                                      </p:to>
                                    </p:set>
                                    <p:animEffect transition="in" filter="fade">
                                      <p:cBhvr>
                                        <p:cTn id="25" dur="500"/>
                                        <p:tgtEl>
                                          <p:spTgt spid="29">
                                            <p:txEl>
                                              <p:pRg st="3" end="3"/>
                                            </p:txEl>
                                          </p:spTgt>
                                        </p:tgtEl>
                                      </p:cBhvr>
                                    </p:animEffect>
                                  </p:childTnLst>
                                </p:cTn>
                              </p:par>
                            </p:childTnLst>
                          </p:cTn>
                        </p:par>
                        <p:par>
                          <p:cTn id="26" fill="hold">
                            <p:stCondLst>
                              <p:cond delay="2500"/>
                            </p:stCondLst>
                            <p:childTnLst>
                              <p:par>
                                <p:cTn id="27" presetID="10" presetClass="entr" presetSubtype="0" fill="hold" grpId="0" nodeType="afterEffect">
                                  <p:stCondLst>
                                    <p:cond delay="0"/>
                                  </p:stCondLst>
                                  <p:childTnLst>
                                    <p:set>
                                      <p:cBhvr>
                                        <p:cTn id="28" dur="1" fill="hold">
                                          <p:stCondLst>
                                            <p:cond delay="0"/>
                                          </p:stCondLst>
                                        </p:cTn>
                                        <p:tgtEl>
                                          <p:spTgt spid="29">
                                            <p:txEl>
                                              <p:pRg st="4" end="4"/>
                                            </p:txEl>
                                          </p:spTgt>
                                        </p:tgtEl>
                                        <p:attrNameLst>
                                          <p:attrName>style.visibility</p:attrName>
                                        </p:attrNameLst>
                                      </p:cBhvr>
                                      <p:to>
                                        <p:strVal val="visible"/>
                                      </p:to>
                                    </p:set>
                                    <p:animEffect transition="in" filter="fade">
                                      <p:cBhvr>
                                        <p:cTn id="29" dur="500"/>
                                        <p:tgtEl>
                                          <p:spTgt spid="29">
                                            <p:txEl>
                                              <p:pRg st="4" end="4"/>
                                            </p:txEl>
                                          </p:spTgt>
                                        </p:tgtEl>
                                      </p:cBhvr>
                                    </p:animEffect>
                                  </p:childTnLst>
                                </p:cTn>
                              </p:par>
                            </p:childTnLst>
                          </p:cTn>
                        </p:par>
                        <p:par>
                          <p:cTn id="30" fill="hold" nodeType="afterGroup">
                            <p:stCondLst>
                              <p:cond delay="3000"/>
                            </p:stCondLst>
                            <p:childTnLst>
                              <p:par>
                                <p:cTn id="31" presetID="10" presetClass="entr" presetSubtype="0" fill="hold" grpId="0" nodeType="afterEffect">
                                  <p:stCondLst>
                                    <p:cond delay="0"/>
                                  </p:stCondLst>
                                  <p:childTnLst>
                                    <p:set>
                                      <p:cBhvr>
                                        <p:cTn id="32" dur="1" fill="hold">
                                          <p:stCondLst>
                                            <p:cond delay="0"/>
                                          </p:stCondLst>
                                        </p:cTn>
                                        <p:tgtEl>
                                          <p:spTgt spid="11"/>
                                        </p:tgtEl>
                                        <p:attrNameLst>
                                          <p:attrName>style.visibility</p:attrName>
                                        </p:attrNameLst>
                                      </p:cBhvr>
                                      <p:to>
                                        <p:strVal val="visible"/>
                                      </p:to>
                                    </p:set>
                                    <p:animEffect transition="in" filter="fade">
                                      <p:cBhvr>
                                        <p:cTn id="33"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animBg="1"/>
      <p:bldP spid="29"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 name="Group 3"/>
          <p:cNvGrpSpPr/>
          <p:nvPr/>
        </p:nvGrpSpPr>
        <p:grpSpPr>
          <a:xfrm>
            <a:off x="1361925" y="1717977"/>
            <a:ext cx="21613253" cy="7817910"/>
            <a:chOff x="643467" y="1456719"/>
            <a:chExt cx="10905065" cy="3944562"/>
          </a:xfrm>
        </p:grpSpPr>
        <p:pic>
          <p:nvPicPr>
            <p:cNvPr id="2" name="Picture 1">
              <a:extLst>
                <a:ext uri="{FF2B5EF4-FFF2-40B4-BE49-F238E27FC236}">
                  <a16:creationId xmlns="" xmlns:a16="http://schemas.microsoft.com/office/drawing/2014/main" id="{04498C05-269D-4641-8725-9252C0A21233}"/>
                </a:ext>
              </a:extLst>
            </p:cNvPr>
            <p:cNvPicPr>
              <a:picLocks noChangeAspect="1"/>
            </p:cNvPicPr>
            <p:nvPr/>
          </p:nvPicPr>
          <p:blipFill>
            <a:blip r:embed="rId2"/>
            <a:stretch>
              <a:fillRect/>
            </a:stretch>
          </p:blipFill>
          <p:spPr>
            <a:xfrm>
              <a:off x="6253817" y="1456719"/>
              <a:ext cx="5294715" cy="3944562"/>
            </a:xfrm>
            <a:prstGeom prst="rect">
              <a:avLst/>
            </a:prstGeom>
          </p:spPr>
        </p:pic>
        <p:pic>
          <p:nvPicPr>
            <p:cNvPr id="3" name="Picture 2">
              <a:extLst>
                <a:ext uri="{FF2B5EF4-FFF2-40B4-BE49-F238E27FC236}">
                  <a16:creationId xmlns="" xmlns:a16="http://schemas.microsoft.com/office/drawing/2014/main" id="{8BBFA6EB-2FFF-433C-BE17-D871AB0D39E8}"/>
                </a:ext>
              </a:extLst>
            </p:cNvPr>
            <p:cNvPicPr>
              <a:picLocks noChangeAspect="1"/>
            </p:cNvPicPr>
            <p:nvPr/>
          </p:nvPicPr>
          <p:blipFill>
            <a:blip r:embed="rId3"/>
            <a:stretch>
              <a:fillRect/>
            </a:stretch>
          </p:blipFill>
          <p:spPr>
            <a:xfrm>
              <a:off x="643467" y="2118556"/>
              <a:ext cx="5294716" cy="2620885"/>
            </a:xfrm>
            <a:prstGeom prst="rect">
              <a:avLst/>
            </a:prstGeom>
          </p:spPr>
        </p:pic>
      </p:grpSp>
      <p:sp>
        <p:nvSpPr>
          <p:cNvPr id="5" name="TextBox 4"/>
          <p:cNvSpPr txBox="1"/>
          <p:nvPr/>
        </p:nvSpPr>
        <p:spPr>
          <a:xfrm>
            <a:off x="2024743" y="10482943"/>
            <a:ext cx="20950435" cy="1415772"/>
          </a:xfrm>
          <a:prstGeom prst="rect">
            <a:avLst/>
          </a:prstGeom>
          <a:noFill/>
        </p:spPr>
        <p:txBody>
          <a:bodyPr wrap="square" rtlCol="0">
            <a:spAutoFit/>
          </a:bodyPr>
          <a:lstStyle/>
          <a:p>
            <a:r>
              <a:rPr lang="en-US" dirty="0" smtClean="0">
                <a:solidFill>
                  <a:schemeClr val="tx2"/>
                </a:solidFill>
                <a:latin typeface="Garamond" charset="0"/>
                <a:ea typeface="Garamond" charset="0"/>
                <a:cs typeface="Garamond" charset="0"/>
              </a:rPr>
              <a:t>Two states are currently minority-majority states</a:t>
            </a:r>
          </a:p>
          <a:p>
            <a:r>
              <a:rPr lang="en-US" dirty="0" smtClean="0">
                <a:solidFill>
                  <a:schemeClr val="tx2"/>
                </a:solidFill>
                <a:latin typeface="Garamond" charset="0"/>
                <a:ea typeface="Garamond" charset="0"/>
                <a:cs typeface="Garamond" charset="0"/>
              </a:rPr>
              <a:t>and Florida and New York are close.</a:t>
            </a:r>
          </a:p>
        </p:txBody>
      </p:sp>
    </p:spTree>
    <p:extLst>
      <p:ext uri="{BB962C8B-B14F-4D97-AF65-F5344CB8AC3E}">
        <p14:creationId xmlns:p14="http://schemas.microsoft.com/office/powerpoint/2010/main" val="95884049"/>
      </p:ext>
    </p:extLst>
  </p:cSld>
  <p:clrMapOvr>
    <a:masterClrMapping/>
  </p:clrMapOvr>
  <p:transition xmlns:p14="http://schemas.microsoft.com/office/powerpoint/2010/mai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l"/>
            <a:endParaRPr lang="en-US" dirty="0"/>
          </a:p>
        </p:txBody>
      </p:sp>
      <p:sp>
        <p:nvSpPr>
          <p:cNvPr id="3" name="Subtitle 2"/>
          <p:cNvSpPr>
            <a:spLocks noGrp="1"/>
          </p:cNvSpPr>
          <p:nvPr>
            <p:ph type="subTitle" idx="1"/>
          </p:nvPr>
        </p:nvSpPr>
        <p:spPr/>
        <p:txBody>
          <a:bodyPr/>
          <a:lstStyle/>
          <a:p>
            <a:pPr algn="l"/>
            <a:endParaRPr lang="en-US" sz="3600" dirty="0">
              <a:latin typeface="Garamond" charset="0"/>
              <a:ea typeface="Garamond" charset="0"/>
              <a:cs typeface="Garamond" charset="0"/>
            </a:endParaRPr>
          </a:p>
          <a:p>
            <a:pPr algn="l"/>
            <a:r>
              <a:rPr lang="en-US" sz="3600" dirty="0">
                <a:latin typeface="Garamond" charset="0"/>
                <a:ea typeface="Garamond" charset="0"/>
                <a:cs typeface="Garamond" charset="0"/>
              </a:rPr>
              <a:t>Additionally, we utilize the following methodologies to achieve the desired scope:</a:t>
            </a:r>
          </a:p>
          <a:p>
            <a:pPr marL="1200150" lvl="2" indent="-285750" algn="l">
              <a:buFont typeface="Arial" panose="020B0604020202020204" pitchFamily="34" charset="0"/>
              <a:buChar char="•"/>
            </a:pPr>
            <a:r>
              <a:rPr lang="en-US" sz="3600" dirty="0" smtClean="0">
                <a:latin typeface="Garamond" charset="0"/>
                <a:ea typeface="Garamond" charset="0"/>
                <a:cs typeface="Garamond" charset="0"/>
              </a:rPr>
              <a:t>Mail</a:t>
            </a:r>
          </a:p>
          <a:p>
            <a:pPr marL="1200150" lvl="2" indent="-285750" algn="l">
              <a:buFont typeface="Arial" panose="020B0604020202020204" pitchFamily="34" charset="0"/>
              <a:buChar char="•"/>
            </a:pPr>
            <a:r>
              <a:rPr lang="en-US" sz="3600" dirty="0" smtClean="0">
                <a:latin typeface="Garamond" charset="0"/>
                <a:ea typeface="Garamond" charset="0"/>
                <a:cs typeface="Garamond" charset="0"/>
              </a:rPr>
              <a:t>Online</a:t>
            </a:r>
          </a:p>
          <a:p>
            <a:pPr marL="1200150" lvl="2" indent="-285750" algn="l">
              <a:buFont typeface="Arial" panose="020B0604020202020204" pitchFamily="34" charset="0"/>
              <a:buChar char="•"/>
            </a:pPr>
            <a:r>
              <a:rPr lang="en-US" sz="3600" dirty="0" smtClean="0">
                <a:latin typeface="Garamond" charset="0"/>
                <a:ea typeface="Garamond" charset="0"/>
                <a:cs typeface="Garamond" charset="0"/>
              </a:rPr>
              <a:t>Telephone</a:t>
            </a:r>
          </a:p>
          <a:p>
            <a:pPr marL="1657350" lvl="3" indent="-285750" algn="l">
              <a:buFont typeface="Wingdings" panose="05000000000000000000" pitchFamily="2" charset="2"/>
              <a:buChar char="§"/>
            </a:pPr>
            <a:r>
              <a:rPr lang="en-US" sz="3600" dirty="0" smtClean="0">
                <a:latin typeface="Garamond" charset="0"/>
                <a:ea typeface="Garamond" charset="0"/>
                <a:cs typeface="Garamond" charset="0"/>
              </a:rPr>
              <a:t>Landline</a:t>
            </a:r>
          </a:p>
          <a:p>
            <a:pPr marL="1657350" lvl="3" indent="-285750" algn="l">
              <a:buFont typeface="Wingdings" panose="05000000000000000000" pitchFamily="2" charset="2"/>
              <a:buChar char="§"/>
            </a:pPr>
            <a:r>
              <a:rPr lang="en-US" sz="3600" dirty="0" smtClean="0">
                <a:latin typeface="Garamond" charset="0"/>
                <a:ea typeface="Garamond" charset="0"/>
                <a:cs typeface="Garamond" charset="0"/>
              </a:rPr>
              <a:t>Mobil</a:t>
            </a:r>
          </a:p>
          <a:p>
            <a:pPr marL="1200150" lvl="2" indent="-285750" algn="l">
              <a:buFont typeface="Arial" panose="020B0604020202020204" pitchFamily="34" charset="0"/>
              <a:buChar char="•"/>
            </a:pPr>
            <a:r>
              <a:rPr lang="en-US" sz="3600" dirty="0" smtClean="0">
                <a:latin typeface="Garamond" charset="0"/>
                <a:ea typeface="Garamond" charset="0"/>
                <a:cs typeface="Garamond" charset="0"/>
              </a:rPr>
              <a:t>Mall intercepts</a:t>
            </a:r>
          </a:p>
          <a:p>
            <a:pPr marL="1200150" lvl="2" indent="-285750" algn="l">
              <a:buFont typeface="Arial" panose="020B0604020202020204" pitchFamily="34" charset="0"/>
              <a:buChar char="•"/>
            </a:pPr>
            <a:r>
              <a:rPr lang="en-US" sz="3600" dirty="0" smtClean="0">
                <a:latin typeface="Garamond" charset="0"/>
                <a:ea typeface="Garamond" charset="0"/>
                <a:cs typeface="Garamond" charset="0"/>
              </a:rPr>
              <a:t>Door-to-Door (personal interviews)</a:t>
            </a:r>
          </a:p>
          <a:p>
            <a:pPr algn="l"/>
            <a:endParaRPr lang="en-US" sz="3600" dirty="0">
              <a:latin typeface="Garamond" charset="0"/>
              <a:ea typeface="Garamond" charset="0"/>
              <a:cs typeface="Garamond" charset="0"/>
            </a:endParaRPr>
          </a:p>
          <a:p>
            <a:pPr algn="l"/>
            <a:r>
              <a:rPr lang="en-US" sz="3600" dirty="0">
                <a:solidFill>
                  <a:schemeClr val="bg2"/>
                </a:solidFill>
                <a:latin typeface="Garamond" charset="0"/>
                <a:ea typeface="Garamond" charset="0"/>
                <a:cs typeface="Garamond" charset="0"/>
              </a:rPr>
              <a:t>REPRESENTATIVENESS</a:t>
            </a:r>
            <a:r>
              <a:rPr lang="en-US" sz="3600" b="1" dirty="0">
                <a:latin typeface="Garamond" charset="0"/>
                <a:ea typeface="Garamond" charset="0"/>
                <a:cs typeface="Garamond" charset="0"/>
              </a:rPr>
              <a:t> </a:t>
            </a:r>
            <a:r>
              <a:rPr lang="en-US" sz="3600" dirty="0">
                <a:latin typeface="Garamond" charset="0"/>
                <a:ea typeface="Garamond" charset="0"/>
                <a:cs typeface="Garamond" charset="0"/>
              </a:rPr>
              <a:t>is critical to our marketing research. We have sample designs which deliver nationally representative and regionally representative samples for the total market as well as for any culture being targeted (i.e. African-American, Hispanic, Southeast Asian, and Asian Indian, mainly).</a:t>
            </a:r>
          </a:p>
          <a:p>
            <a:pPr algn="l"/>
            <a:endParaRPr lang="en-US" sz="3600" b="1" dirty="0">
              <a:latin typeface="Garamond" charset="0"/>
              <a:ea typeface="Garamond" charset="0"/>
              <a:cs typeface="Garamond" charset="0"/>
            </a:endParaRPr>
          </a:p>
          <a:p>
            <a:pPr algn="l"/>
            <a:endParaRPr lang="en-US" sz="4400" dirty="0">
              <a:latin typeface="Garamond" charset="0"/>
              <a:ea typeface="Garamond" charset="0"/>
              <a:cs typeface="Garamond" charset="0"/>
            </a:endParaRPr>
          </a:p>
        </p:txBody>
      </p:sp>
      <p:sp>
        <p:nvSpPr>
          <p:cNvPr id="4" name="Slide Number Placeholder 3"/>
          <p:cNvSpPr>
            <a:spLocks noGrp="1"/>
          </p:cNvSpPr>
          <p:nvPr>
            <p:ph type="sldNum" sz="quarter" idx="10"/>
          </p:nvPr>
        </p:nvSpPr>
        <p:spPr/>
        <p:txBody>
          <a:bodyPr/>
          <a:lstStyle/>
          <a:p>
            <a:fld id="{2F79BA8F-146C-2B43-930B-B1DDD8376172}" type="slidenum">
              <a:rPr lang="en-US" altLang="x-none" smtClean="0"/>
              <a:pPr/>
              <a:t>7</a:t>
            </a:fld>
            <a:endParaRPr lang="en-US" altLang="x-none"/>
          </a:p>
        </p:txBody>
      </p:sp>
    </p:spTree>
    <p:extLst>
      <p:ext uri="{BB962C8B-B14F-4D97-AF65-F5344CB8AC3E}">
        <p14:creationId xmlns:p14="http://schemas.microsoft.com/office/powerpoint/2010/main" val="73507017"/>
      </p:ext>
    </p:extLst>
  </p:cSld>
  <p:clrMapOvr>
    <a:masterClrMapping/>
  </p:clrMapOvr>
  <p:transition xmlns:p14="http://schemas.microsoft.com/office/powerpoint/2010/mai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extBox 5"/>
          <p:cNvGraphicFramePr/>
          <p:nvPr>
            <p:extLst>
              <p:ext uri="{D42A27DB-BD31-4B8C-83A1-F6EECF244321}">
                <p14:modId xmlns:p14="http://schemas.microsoft.com/office/powerpoint/2010/main" val="2080006417"/>
              </p:ext>
            </p:extLst>
          </p:nvPr>
        </p:nvGraphicFramePr>
        <p:xfrm>
          <a:off x="2236292" y="1725017"/>
          <a:ext cx="20704887" cy="96607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67232725"/>
      </p:ext>
    </p:extLst>
  </p:cSld>
  <p:clrMapOvr>
    <a:masterClrMapping/>
  </p:clrMapOvr>
  <p:transition xmlns:p14="http://schemas.microsoft.com/office/powerpoint/2010/main" spd="med">
    <p:fad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938F6165-EADC-440C-8BA5-EBCE9A73BB44}"/>
              </a:ext>
            </a:extLst>
          </p:cNvPr>
          <p:cNvSpPr>
            <a:spLocks noGrp="1"/>
          </p:cNvSpPr>
          <p:nvPr>
            <p:ph type="title"/>
          </p:nvPr>
        </p:nvSpPr>
        <p:spPr>
          <a:xfrm>
            <a:off x="2194846" y="4998523"/>
            <a:ext cx="20119419" cy="3496548"/>
          </a:xfrm>
        </p:spPr>
        <p:txBody>
          <a:bodyPr>
            <a:normAutofit/>
          </a:bodyPr>
          <a:lstStyle/>
          <a:p>
            <a:r>
              <a:rPr lang="en-US" sz="11100" b="1" dirty="0">
                <a:solidFill>
                  <a:schemeClr val="bg2"/>
                </a:solidFill>
                <a:latin typeface="Garamond" charset="0"/>
                <a:ea typeface="Garamond" charset="0"/>
                <a:cs typeface="Garamond" charset="0"/>
              </a:rPr>
              <a:t>NSW’s Perspective on Strategy &amp; Research for the Future</a:t>
            </a:r>
            <a:endParaRPr lang="en-US" sz="11100" dirty="0">
              <a:solidFill>
                <a:schemeClr val="bg2"/>
              </a:solidFill>
              <a:latin typeface="Garamond" charset="0"/>
              <a:ea typeface="Garamond" charset="0"/>
              <a:cs typeface="Garamond" charset="0"/>
            </a:endParaRPr>
          </a:p>
        </p:txBody>
      </p:sp>
    </p:spTree>
    <p:extLst>
      <p:ext uri="{BB962C8B-B14F-4D97-AF65-F5344CB8AC3E}">
        <p14:creationId xmlns:p14="http://schemas.microsoft.com/office/powerpoint/2010/main" val="1682765141"/>
      </p:ext>
    </p:extLst>
  </p:cSld>
  <p:clrMapOvr>
    <a:masterClrMapping/>
  </p:clrMapOvr>
</p:sld>
</file>

<file path=ppt/theme/theme1.xml><?xml version="1.0" encoding="utf-8"?>
<a:theme xmlns:a="http://schemas.openxmlformats.org/drawingml/2006/main" name="Master">
  <a:themeElements>
    <a:clrScheme name="Blue 01">
      <a:dk1>
        <a:sysClr val="windowText" lastClr="000000"/>
      </a:dk1>
      <a:lt1>
        <a:sysClr val="window" lastClr="FFFFFF"/>
      </a:lt1>
      <a:dk2>
        <a:srgbClr val="797979"/>
      </a:dk2>
      <a:lt2>
        <a:srgbClr val="1D8EEA"/>
      </a:lt2>
      <a:accent1>
        <a:srgbClr val="134D7E"/>
      </a:accent1>
      <a:accent2>
        <a:srgbClr val="1971BB"/>
      </a:accent2>
      <a:accent3>
        <a:srgbClr val="1D8EEA"/>
      </a:accent3>
      <a:accent4>
        <a:srgbClr val="4EAAFF"/>
      </a:accent4>
      <a:accent5>
        <a:srgbClr val="8BCEFF"/>
      </a:accent5>
      <a:accent6>
        <a:srgbClr val="C7C7C7"/>
      </a:accent6>
      <a:hlink>
        <a:srgbClr val="1971BB"/>
      </a:hlink>
      <a:folHlink>
        <a:srgbClr val="4EAAFF"/>
      </a:folHlink>
    </a:clrScheme>
    <a:fontScheme name="Garamond">
      <a:maj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aramond"/>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solidFill>
        <a:ln>
          <a:noFill/>
        </a:ln>
        <a:effectLst/>
      </a:spPr>
      <a:bodyPr rtlCol="0" anchor="ctr"/>
      <a:lstStyle>
        <a:defPPr algn="ctr">
          <a:defRPr dirty="0">
            <a:latin typeface="Open Sans Light"/>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xmlns="" name="Credentials Presentation Redesign" id="{B3B597A1-854F-E541-A03C-90636DC1CE56}" vid="{2B9B29A5-310C-9543-B2F0-9D981ADACAA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Credentials Presentation Redesign</Template>
  <TotalTime>8</TotalTime>
  <Words>976</Words>
  <Application>Microsoft Macintosh PowerPoint</Application>
  <PresentationFormat>Custom</PresentationFormat>
  <Paragraphs>130</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Master</vt:lpstr>
      <vt:lpstr>Capabilities</vt:lpstr>
      <vt:lpstr>PowerPoint Presentation</vt:lpstr>
      <vt:lpstr>About Us</vt:lpstr>
      <vt:lpstr>PowerPoint Presentation</vt:lpstr>
      <vt:lpstr>The U.S. Multicultural Universe is important.</vt:lpstr>
      <vt:lpstr>PowerPoint Presentation</vt:lpstr>
      <vt:lpstr>PowerPoint Presentation</vt:lpstr>
      <vt:lpstr>PowerPoint Presentation</vt:lpstr>
      <vt:lpstr>NSW’s Perspective on Strategy &amp; Research for the Future</vt:lpstr>
      <vt:lpstr>Trends affecting brand building</vt:lpstr>
      <vt:lpstr>New thinking behind brand building</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Capabilities</dc:title>
  <dc:creator>Oz Charles</dc:creator>
  <cp:lastModifiedBy>Alfonso Marquez</cp:lastModifiedBy>
  <cp:revision>2</cp:revision>
  <dcterms:created xsi:type="dcterms:W3CDTF">2017-08-15T02:48:48Z</dcterms:created>
  <dcterms:modified xsi:type="dcterms:W3CDTF">2017-08-15T13:44:50Z</dcterms:modified>
</cp:coreProperties>
</file>